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notesMasterIdLst>
    <p:notesMasterId r:id="rId60"/>
  </p:notesMasterIdLst>
  <p:sldIdLst>
    <p:sldId id="317" r:id="rId5"/>
    <p:sldId id="284" r:id="rId6"/>
    <p:sldId id="324" r:id="rId7"/>
    <p:sldId id="333" r:id="rId8"/>
    <p:sldId id="332" r:id="rId9"/>
    <p:sldId id="285" r:id="rId10"/>
    <p:sldId id="286" r:id="rId11"/>
    <p:sldId id="287" r:id="rId12"/>
    <p:sldId id="257" r:id="rId13"/>
    <p:sldId id="278" r:id="rId14"/>
    <p:sldId id="277" r:id="rId15"/>
    <p:sldId id="288" r:id="rId16"/>
    <p:sldId id="289" r:id="rId17"/>
    <p:sldId id="299" r:id="rId18"/>
    <p:sldId id="281" r:id="rId19"/>
    <p:sldId id="302" r:id="rId20"/>
    <p:sldId id="258" r:id="rId21"/>
    <p:sldId id="301" r:id="rId22"/>
    <p:sldId id="290" r:id="rId23"/>
    <p:sldId id="303" r:id="rId24"/>
    <p:sldId id="338" r:id="rId25"/>
    <p:sldId id="305" r:id="rId26"/>
    <p:sldId id="306" r:id="rId27"/>
    <p:sldId id="339" r:id="rId28"/>
    <p:sldId id="308" r:id="rId29"/>
    <p:sldId id="340" r:id="rId30"/>
    <p:sldId id="316" r:id="rId31"/>
    <p:sldId id="311" r:id="rId32"/>
    <p:sldId id="312" r:id="rId33"/>
    <p:sldId id="313" r:id="rId34"/>
    <p:sldId id="314" r:id="rId35"/>
    <p:sldId id="337" r:id="rId36"/>
    <p:sldId id="341" r:id="rId37"/>
    <p:sldId id="307" r:id="rId38"/>
    <p:sldId id="283" r:id="rId39"/>
    <p:sldId id="291" r:id="rId40"/>
    <p:sldId id="292" r:id="rId41"/>
    <p:sldId id="294" r:id="rId42"/>
    <p:sldId id="298" r:id="rId43"/>
    <p:sldId id="295" r:id="rId44"/>
    <p:sldId id="296" r:id="rId45"/>
    <p:sldId id="297" r:id="rId46"/>
    <p:sldId id="259" r:id="rId47"/>
    <p:sldId id="321" r:id="rId48"/>
    <p:sldId id="326" r:id="rId49"/>
    <p:sldId id="325" r:id="rId50"/>
    <p:sldId id="315" r:id="rId51"/>
    <p:sldId id="320" r:id="rId52"/>
    <p:sldId id="293" r:id="rId53"/>
    <p:sldId id="262" r:id="rId54"/>
    <p:sldId id="282" r:id="rId55"/>
    <p:sldId id="327" r:id="rId56"/>
    <p:sldId id="328" r:id="rId57"/>
    <p:sldId id="274" r:id="rId58"/>
    <p:sldId id="331" r:id="rId5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D02917-119B-4911-A462-DA8EE11EE096}" v="1" dt="2019-10-29T08:46:06.69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iddels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ys stil 3 – uthev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62" autoAdjust="0"/>
    <p:restoredTop sz="94242" autoAdjust="0"/>
  </p:normalViewPr>
  <p:slideViewPr>
    <p:cSldViewPr snapToGrid="0">
      <p:cViewPr varScale="1">
        <p:scale>
          <a:sx n="65" d="100"/>
          <a:sy n="65" d="100"/>
        </p:scale>
        <p:origin x="664" y="40"/>
      </p:cViewPr>
      <p:guideLst/>
    </p:cSldViewPr>
  </p:slideViewPr>
  <p:notesTextViewPr>
    <p:cViewPr>
      <p:scale>
        <a:sx n="1" d="1"/>
        <a:sy n="1" d="1"/>
      </p:scale>
      <p:origin x="0" y="0"/>
    </p:cViewPr>
  </p:notesTextViewPr>
  <p:sorterViewPr>
    <p:cViewPr>
      <p:scale>
        <a:sx n="100" d="100"/>
        <a:sy n="100" d="100"/>
      </p:scale>
      <p:origin x="0" y="-235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i Birgitte Furre" userId="2595c645-9733-45dc-9797-b6422a0fda69" providerId="ADAL" clId="{17610F1C-E514-4737-9DF5-6E834F6DD630}"/>
    <pc:docChg chg="modSld">
      <pc:chgData name="Kirsti Birgitte Furre" userId="2595c645-9733-45dc-9797-b6422a0fda69" providerId="ADAL" clId="{17610F1C-E514-4737-9DF5-6E834F6DD630}" dt="2019-10-29T08:51:28.372" v="0" actId="6549"/>
      <pc:docMkLst>
        <pc:docMk/>
      </pc:docMkLst>
      <pc:sldChg chg="modSp">
        <pc:chgData name="Kirsti Birgitte Furre" userId="2595c645-9733-45dc-9797-b6422a0fda69" providerId="ADAL" clId="{17610F1C-E514-4737-9DF5-6E834F6DD630}" dt="2019-10-29T08:51:28.372" v="0" actId="6549"/>
        <pc:sldMkLst>
          <pc:docMk/>
          <pc:sldMk cId="1552676324" sldId="338"/>
        </pc:sldMkLst>
        <pc:spChg chg="mod">
          <ac:chgData name="Kirsti Birgitte Furre" userId="2595c645-9733-45dc-9797-b6422a0fda69" providerId="ADAL" clId="{17610F1C-E514-4737-9DF5-6E834F6DD630}" dt="2019-10-29T08:51:28.372" v="0" actId="6549"/>
          <ac:spMkLst>
            <pc:docMk/>
            <pc:sldMk cId="1552676324" sldId="338"/>
            <ac:spMk id="3" creationId="{CE4BDFC4-24C7-4314-9B41-FFC107BC9056}"/>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0.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60.svg"/><Relationship Id="rId2" Type="http://schemas.openxmlformats.org/officeDocument/2006/relationships/image" Target="../media/image50.svg"/><Relationship Id="rId1" Type="http://schemas.openxmlformats.org/officeDocument/2006/relationships/image" Target="../media/image46.png"/><Relationship Id="rId6" Type="http://schemas.openxmlformats.org/officeDocument/2006/relationships/image" Target="../media/image54.svg"/><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0.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60.svg"/><Relationship Id="rId2" Type="http://schemas.openxmlformats.org/officeDocument/2006/relationships/image" Target="../media/image50.svg"/><Relationship Id="rId1" Type="http://schemas.openxmlformats.org/officeDocument/2006/relationships/image" Target="../media/image46.png"/><Relationship Id="rId6" Type="http://schemas.openxmlformats.org/officeDocument/2006/relationships/image" Target="../media/image54.svg"/><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E15426E-53A0-4A45-BC08-13EF77EF45D7}"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F961E41C-6735-470C-93E6-70021E024317}">
      <dgm:prSet/>
      <dgm:spPr/>
      <dgm:t>
        <a:bodyPr/>
        <a:lstStyle/>
        <a:p>
          <a:r>
            <a:rPr lang="nb-NO"/>
            <a:t>Kompetansebegrepet</a:t>
          </a:r>
          <a:endParaRPr lang="en-US"/>
        </a:p>
      </dgm:t>
    </dgm:pt>
    <dgm:pt modelId="{A7128F2E-D039-4263-B882-2954D83511E8}" type="parTrans" cxnId="{C64303ED-05BB-4487-988C-5F9DE47EEDB9}">
      <dgm:prSet/>
      <dgm:spPr/>
      <dgm:t>
        <a:bodyPr/>
        <a:lstStyle/>
        <a:p>
          <a:endParaRPr lang="en-US"/>
        </a:p>
      </dgm:t>
    </dgm:pt>
    <dgm:pt modelId="{F2D3212C-FAD8-44B9-9908-00D8B9262DDB}" type="sibTrans" cxnId="{C64303ED-05BB-4487-988C-5F9DE47EEDB9}">
      <dgm:prSet/>
      <dgm:spPr/>
      <dgm:t>
        <a:bodyPr/>
        <a:lstStyle/>
        <a:p>
          <a:endParaRPr lang="en-US"/>
        </a:p>
      </dgm:t>
    </dgm:pt>
    <dgm:pt modelId="{B667C2B5-1DC7-4560-8EE3-29FE9B8A59D0}">
      <dgm:prSet/>
      <dgm:spPr/>
      <dgm:t>
        <a:bodyPr/>
        <a:lstStyle/>
        <a:p>
          <a:r>
            <a:rPr lang="nb-NO"/>
            <a:t>Integrert Overordnet del</a:t>
          </a:r>
          <a:endParaRPr lang="en-US"/>
        </a:p>
      </dgm:t>
    </dgm:pt>
    <dgm:pt modelId="{B91E5929-A3D8-4C7E-AF76-BC05BDB655E1}" type="parTrans" cxnId="{ED074E9B-F416-44F8-AB43-C7F71776899A}">
      <dgm:prSet/>
      <dgm:spPr/>
      <dgm:t>
        <a:bodyPr/>
        <a:lstStyle/>
        <a:p>
          <a:endParaRPr lang="en-US"/>
        </a:p>
      </dgm:t>
    </dgm:pt>
    <dgm:pt modelId="{451D09B7-9C7F-48EC-B053-671F451F24CF}" type="sibTrans" cxnId="{ED074E9B-F416-44F8-AB43-C7F71776899A}">
      <dgm:prSet/>
      <dgm:spPr/>
      <dgm:t>
        <a:bodyPr/>
        <a:lstStyle/>
        <a:p>
          <a:endParaRPr lang="en-US"/>
        </a:p>
      </dgm:t>
    </dgm:pt>
    <dgm:pt modelId="{D32AA4A9-E304-4D7E-8407-95301FD3E086}">
      <dgm:prSet/>
      <dgm:spPr/>
      <dgm:t>
        <a:bodyPr/>
        <a:lstStyle/>
        <a:p>
          <a:r>
            <a:rPr lang="nb-NO"/>
            <a:t>Kjerneelementer i faget</a:t>
          </a:r>
          <a:endParaRPr lang="en-US"/>
        </a:p>
      </dgm:t>
    </dgm:pt>
    <dgm:pt modelId="{AF5E2565-8D66-480B-80C9-CA1ADAA319D8}" type="parTrans" cxnId="{149D5ED0-7CCB-4CA7-824F-BCCD738E149A}">
      <dgm:prSet/>
      <dgm:spPr/>
      <dgm:t>
        <a:bodyPr/>
        <a:lstStyle/>
        <a:p>
          <a:endParaRPr lang="en-US"/>
        </a:p>
      </dgm:t>
    </dgm:pt>
    <dgm:pt modelId="{066A1732-65D6-445E-9FD7-835B377A07A4}" type="sibTrans" cxnId="{149D5ED0-7CCB-4CA7-824F-BCCD738E149A}">
      <dgm:prSet/>
      <dgm:spPr/>
      <dgm:t>
        <a:bodyPr/>
        <a:lstStyle/>
        <a:p>
          <a:endParaRPr lang="en-US"/>
        </a:p>
      </dgm:t>
    </dgm:pt>
    <dgm:pt modelId="{EFCA7879-F56E-40A4-90CB-6A95E03D9952}">
      <dgm:prSet/>
      <dgm:spPr/>
      <dgm:t>
        <a:bodyPr/>
        <a:lstStyle/>
        <a:p>
          <a:r>
            <a:rPr lang="nb-NO"/>
            <a:t>Dybdelæring</a:t>
          </a:r>
          <a:endParaRPr lang="en-US"/>
        </a:p>
      </dgm:t>
    </dgm:pt>
    <dgm:pt modelId="{377B97F0-8244-4E9B-B98E-0E27182F885C}" type="parTrans" cxnId="{7EBDCE88-6BB0-4733-BA7A-EE90413586AE}">
      <dgm:prSet/>
      <dgm:spPr/>
      <dgm:t>
        <a:bodyPr/>
        <a:lstStyle/>
        <a:p>
          <a:endParaRPr lang="en-US"/>
        </a:p>
      </dgm:t>
    </dgm:pt>
    <dgm:pt modelId="{619D7D0B-76D9-45ED-9C4A-674C83B303FA}" type="sibTrans" cxnId="{7EBDCE88-6BB0-4733-BA7A-EE90413586AE}">
      <dgm:prSet/>
      <dgm:spPr/>
      <dgm:t>
        <a:bodyPr/>
        <a:lstStyle/>
        <a:p>
          <a:endParaRPr lang="en-US"/>
        </a:p>
      </dgm:t>
    </dgm:pt>
    <dgm:pt modelId="{0B916ECF-44B7-4582-A521-F97295A56FC9}">
      <dgm:prSet/>
      <dgm:spPr/>
      <dgm:t>
        <a:bodyPr/>
        <a:lstStyle/>
        <a:p>
          <a:r>
            <a:rPr lang="nb-NO"/>
            <a:t>Tverrfaglige tema</a:t>
          </a:r>
          <a:endParaRPr lang="en-US"/>
        </a:p>
      </dgm:t>
    </dgm:pt>
    <dgm:pt modelId="{A220F7FF-1496-44B7-A52C-A829C8BE3336}" type="parTrans" cxnId="{E8CBEE9C-C2B6-4E44-AE2A-95E795658034}">
      <dgm:prSet/>
      <dgm:spPr/>
      <dgm:t>
        <a:bodyPr/>
        <a:lstStyle/>
        <a:p>
          <a:endParaRPr lang="en-US"/>
        </a:p>
      </dgm:t>
    </dgm:pt>
    <dgm:pt modelId="{ED277DE3-C061-45C1-BBB6-4DBDEA5EB516}" type="sibTrans" cxnId="{E8CBEE9C-C2B6-4E44-AE2A-95E795658034}">
      <dgm:prSet/>
      <dgm:spPr/>
      <dgm:t>
        <a:bodyPr/>
        <a:lstStyle/>
        <a:p>
          <a:endParaRPr lang="en-US"/>
        </a:p>
      </dgm:t>
    </dgm:pt>
    <dgm:pt modelId="{F521880B-3341-44CD-8A35-34157365D37D}" type="pres">
      <dgm:prSet presAssocID="{3E15426E-53A0-4A45-BC08-13EF77EF45D7}" presName="outerComposite" presStyleCnt="0">
        <dgm:presLayoutVars>
          <dgm:chMax val="5"/>
          <dgm:dir/>
          <dgm:resizeHandles val="exact"/>
        </dgm:presLayoutVars>
      </dgm:prSet>
      <dgm:spPr/>
      <dgm:t>
        <a:bodyPr/>
        <a:lstStyle/>
        <a:p>
          <a:endParaRPr lang="nb-NO"/>
        </a:p>
      </dgm:t>
    </dgm:pt>
    <dgm:pt modelId="{95C8F369-0446-4762-AEC9-2E4CDFE589BA}" type="pres">
      <dgm:prSet presAssocID="{3E15426E-53A0-4A45-BC08-13EF77EF45D7}" presName="dummyMaxCanvas" presStyleCnt="0">
        <dgm:presLayoutVars/>
      </dgm:prSet>
      <dgm:spPr/>
    </dgm:pt>
    <dgm:pt modelId="{A2B43C95-525D-45AD-B561-ED0DC38E41C3}" type="pres">
      <dgm:prSet presAssocID="{3E15426E-53A0-4A45-BC08-13EF77EF45D7}" presName="FiveNodes_1" presStyleLbl="node1" presStyleIdx="0" presStyleCnt="5">
        <dgm:presLayoutVars>
          <dgm:bulletEnabled val="1"/>
        </dgm:presLayoutVars>
      </dgm:prSet>
      <dgm:spPr/>
      <dgm:t>
        <a:bodyPr/>
        <a:lstStyle/>
        <a:p>
          <a:endParaRPr lang="nb-NO"/>
        </a:p>
      </dgm:t>
    </dgm:pt>
    <dgm:pt modelId="{42033ED3-4B1D-4293-8B57-BDB8744C0AE5}" type="pres">
      <dgm:prSet presAssocID="{3E15426E-53A0-4A45-BC08-13EF77EF45D7}" presName="FiveNodes_2" presStyleLbl="node1" presStyleIdx="1" presStyleCnt="5">
        <dgm:presLayoutVars>
          <dgm:bulletEnabled val="1"/>
        </dgm:presLayoutVars>
      </dgm:prSet>
      <dgm:spPr/>
      <dgm:t>
        <a:bodyPr/>
        <a:lstStyle/>
        <a:p>
          <a:endParaRPr lang="nb-NO"/>
        </a:p>
      </dgm:t>
    </dgm:pt>
    <dgm:pt modelId="{07FEDC49-3D12-4497-9E16-B088EB00703D}" type="pres">
      <dgm:prSet presAssocID="{3E15426E-53A0-4A45-BC08-13EF77EF45D7}" presName="FiveNodes_3" presStyleLbl="node1" presStyleIdx="2" presStyleCnt="5">
        <dgm:presLayoutVars>
          <dgm:bulletEnabled val="1"/>
        </dgm:presLayoutVars>
      </dgm:prSet>
      <dgm:spPr/>
      <dgm:t>
        <a:bodyPr/>
        <a:lstStyle/>
        <a:p>
          <a:endParaRPr lang="nb-NO"/>
        </a:p>
      </dgm:t>
    </dgm:pt>
    <dgm:pt modelId="{C7D04529-19DB-4D94-93EA-39120CE44E38}" type="pres">
      <dgm:prSet presAssocID="{3E15426E-53A0-4A45-BC08-13EF77EF45D7}" presName="FiveNodes_4" presStyleLbl="node1" presStyleIdx="3" presStyleCnt="5">
        <dgm:presLayoutVars>
          <dgm:bulletEnabled val="1"/>
        </dgm:presLayoutVars>
      </dgm:prSet>
      <dgm:spPr/>
      <dgm:t>
        <a:bodyPr/>
        <a:lstStyle/>
        <a:p>
          <a:endParaRPr lang="nb-NO"/>
        </a:p>
      </dgm:t>
    </dgm:pt>
    <dgm:pt modelId="{58BE5438-620D-487E-B194-40091219E842}" type="pres">
      <dgm:prSet presAssocID="{3E15426E-53A0-4A45-BC08-13EF77EF45D7}" presName="FiveNodes_5" presStyleLbl="node1" presStyleIdx="4" presStyleCnt="5">
        <dgm:presLayoutVars>
          <dgm:bulletEnabled val="1"/>
        </dgm:presLayoutVars>
      </dgm:prSet>
      <dgm:spPr/>
      <dgm:t>
        <a:bodyPr/>
        <a:lstStyle/>
        <a:p>
          <a:endParaRPr lang="nb-NO"/>
        </a:p>
      </dgm:t>
    </dgm:pt>
    <dgm:pt modelId="{27C174D1-8D27-47B6-B965-FD8F1FEE5DE5}" type="pres">
      <dgm:prSet presAssocID="{3E15426E-53A0-4A45-BC08-13EF77EF45D7}" presName="FiveConn_1-2" presStyleLbl="fgAccFollowNode1" presStyleIdx="0" presStyleCnt="4">
        <dgm:presLayoutVars>
          <dgm:bulletEnabled val="1"/>
        </dgm:presLayoutVars>
      </dgm:prSet>
      <dgm:spPr/>
      <dgm:t>
        <a:bodyPr/>
        <a:lstStyle/>
        <a:p>
          <a:endParaRPr lang="nb-NO"/>
        </a:p>
      </dgm:t>
    </dgm:pt>
    <dgm:pt modelId="{B9B66806-51F0-4133-A2DA-AEF8863AA604}" type="pres">
      <dgm:prSet presAssocID="{3E15426E-53A0-4A45-BC08-13EF77EF45D7}" presName="FiveConn_2-3" presStyleLbl="fgAccFollowNode1" presStyleIdx="1" presStyleCnt="4">
        <dgm:presLayoutVars>
          <dgm:bulletEnabled val="1"/>
        </dgm:presLayoutVars>
      </dgm:prSet>
      <dgm:spPr/>
      <dgm:t>
        <a:bodyPr/>
        <a:lstStyle/>
        <a:p>
          <a:endParaRPr lang="nb-NO"/>
        </a:p>
      </dgm:t>
    </dgm:pt>
    <dgm:pt modelId="{438CBE6E-9602-4393-B991-18EC6D383009}" type="pres">
      <dgm:prSet presAssocID="{3E15426E-53A0-4A45-BC08-13EF77EF45D7}" presName="FiveConn_3-4" presStyleLbl="fgAccFollowNode1" presStyleIdx="2" presStyleCnt="4">
        <dgm:presLayoutVars>
          <dgm:bulletEnabled val="1"/>
        </dgm:presLayoutVars>
      </dgm:prSet>
      <dgm:spPr/>
      <dgm:t>
        <a:bodyPr/>
        <a:lstStyle/>
        <a:p>
          <a:endParaRPr lang="nb-NO"/>
        </a:p>
      </dgm:t>
    </dgm:pt>
    <dgm:pt modelId="{7454C48F-6451-414A-83EF-92F1524EA128}" type="pres">
      <dgm:prSet presAssocID="{3E15426E-53A0-4A45-BC08-13EF77EF45D7}" presName="FiveConn_4-5" presStyleLbl="fgAccFollowNode1" presStyleIdx="3" presStyleCnt="4">
        <dgm:presLayoutVars>
          <dgm:bulletEnabled val="1"/>
        </dgm:presLayoutVars>
      </dgm:prSet>
      <dgm:spPr/>
      <dgm:t>
        <a:bodyPr/>
        <a:lstStyle/>
        <a:p>
          <a:endParaRPr lang="nb-NO"/>
        </a:p>
      </dgm:t>
    </dgm:pt>
    <dgm:pt modelId="{F6954EE2-85F2-4D21-989B-2B007F93F469}" type="pres">
      <dgm:prSet presAssocID="{3E15426E-53A0-4A45-BC08-13EF77EF45D7}" presName="FiveNodes_1_text" presStyleLbl="node1" presStyleIdx="4" presStyleCnt="5">
        <dgm:presLayoutVars>
          <dgm:bulletEnabled val="1"/>
        </dgm:presLayoutVars>
      </dgm:prSet>
      <dgm:spPr/>
      <dgm:t>
        <a:bodyPr/>
        <a:lstStyle/>
        <a:p>
          <a:endParaRPr lang="nb-NO"/>
        </a:p>
      </dgm:t>
    </dgm:pt>
    <dgm:pt modelId="{CE774534-0078-4EBC-BFF1-9E0520C5B04E}" type="pres">
      <dgm:prSet presAssocID="{3E15426E-53A0-4A45-BC08-13EF77EF45D7}" presName="FiveNodes_2_text" presStyleLbl="node1" presStyleIdx="4" presStyleCnt="5">
        <dgm:presLayoutVars>
          <dgm:bulletEnabled val="1"/>
        </dgm:presLayoutVars>
      </dgm:prSet>
      <dgm:spPr/>
      <dgm:t>
        <a:bodyPr/>
        <a:lstStyle/>
        <a:p>
          <a:endParaRPr lang="nb-NO"/>
        </a:p>
      </dgm:t>
    </dgm:pt>
    <dgm:pt modelId="{C1108A92-546D-4DDA-848A-EEFD2766166D}" type="pres">
      <dgm:prSet presAssocID="{3E15426E-53A0-4A45-BC08-13EF77EF45D7}" presName="FiveNodes_3_text" presStyleLbl="node1" presStyleIdx="4" presStyleCnt="5">
        <dgm:presLayoutVars>
          <dgm:bulletEnabled val="1"/>
        </dgm:presLayoutVars>
      </dgm:prSet>
      <dgm:spPr/>
      <dgm:t>
        <a:bodyPr/>
        <a:lstStyle/>
        <a:p>
          <a:endParaRPr lang="nb-NO"/>
        </a:p>
      </dgm:t>
    </dgm:pt>
    <dgm:pt modelId="{53374DEF-9FC8-4B86-9272-CD8A3FC8AA1C}" type="pres">
      <dgm:prSet presAssocID="{3E15426E-53A0-4A45-BC08-13EF77EF45D7}" presName="FiveNodes_4_text" presStyleLbl="node1" presStyleIdx="4" presStyleCnt="5">
        <dgm:presLayoutVars>
          <dgm:bulletEnabled val="1"/>
        </dgm:presLayoutVars>
      </dgm:prSet>
      <dgm:spPr/>
      <dgm:t>
        <a:bodyPr/>
        <a:lstStyle/>
        <a:p>
          <a:endParaRPr lang="nb-NO"/>
        </a:p>
      </dgm:t>
    </dgm:pt>
    <dgm:pt modelId="{967143C3-23DE-4C7E-A850-B4057424E081}" type="pres">
      <dgm:prSet presAssocID="{3E15426E-53A0-4A45-BC08-13EF77EF45D7}" presName="FiveNodes_5_text" presStyleLbl="node1" presStyleIdx="4" presStyleCnt="5">
        <dgm:presLayoutVars>
          <dgm:bulletEnabled val="1"/>
        </dgm:presLayoutVars>
      </dgm:prSet>
      <dgm:spPr/>
      <dgm:t>
        <a:bodyPr/>
        <a:lstStyle/>
        <a:p>
          <a:endParaRPr lang="nb-NO"/>
        </a:p>
      </dgm:t>
    </dgm:pt>
  </dgm:ptLst>
  <dgm:cxnLst>
    <dgm:cxn modelId="{796F6279-7BFD-4836-8E25-79E148613FFB}" type="presOf" srcId="{B667C2B5-1DC7-4560-8EE3-29FE9B8A59D0}" destId="{CE774534-0078-4EBC-BFF1-9E0520C5B04E}" srcOrd="1" destOrd="0" presId="urn:microsoft.com/office/officeart/2005/8/layout/vProcess5"/>
    <dgm:cxn modelId="{347CA378-5BF5-4E8F-9FB5-0D8DE62FAA11}" type="presOf" srcId="{619D7D0B-76D9-45ED-9C4A-674C83B303FA}" destId="{7454C48F-6451-414A-83EF-92F1524EA128}" srcOrd="0" destOrd="0" presId="urn:microsoft.com/office/officeart/2005/8/layout/vProcess5"/>
    <dgm:cxn modelId="{B99FBA3A-0EE4-49C2-80C1-FCE27C83FBC6}" type="presOf" srcId="{0B916ECF-44B7-4582-A521-F97295A56FC9}" destId="{58BE5438-620D-487E-B194-40091219E842}" srcOrd="0" destOrd="0" presId="urn:microsoft.com/office/officeart/2005/8/layout/vProcess5"/>
    <dgm:cxn modelId="{F9178162-4609-4082-B657-B132F395CBC4}" type="presOf" srcId="{3E15426E-53A0-4A45-BC08-13EF77EF45D7}" destId="{F521880B-3341-44CD-8A35-34157365D37D}" srcOrd="0" destOrd="0" presId="urn:microsoft.com/office/officeart/2005/8/layout/vProcess5"/>
    <dgm:cxn modelId="{7AC4FF41-6729-43B6-B742-DD7BD1029B10}" type="presOf" srcId="{B667C2B5-1DC7-4560-8EE3-29FE9B8A59D0}" destId="{42033ED3-4B1D-4293-8B57-BDB8744C0AE5}" srcOrd="0" destOrd="0" presId="urn:microsoft.com/office/officeart/2005/8/layout/vProcess5"/>
    <dgm:cxn modelId="{4022F666-B5A3-43B1-AD51-363D322C29E5}" type="presOf" srcId="{EFCA7879-F56E-40A4-90CB-6A95E03D9952}" destId="{C7D04529-19DB-4D94-93EA-39120CE44E38}" srcOrd="0" destOrd="0" presId="urn:microsoft.com/office/officeart/2005/8/layout/vProcess5"/>
    <dgm:cxn modelId="{4512DFCE-6A12-4FF7-BFDD-901C7AECAE14}" type="presOf" srcId="{451D09B7-9C7F-48EC-B053-671F451F24CF}" destId="{B9B66806-51F0-4133-A2DA-AEF8863AA604}" srcOrd="0" destOrd="0" presId="urn:microsoft.com/office/officeart/2005/8/layout/vProcess5"/>
    <dgm:cxn modelId="{E8CBEE9C-C2B6-4E44-AE2A-95E795658034}" srcId="{3E15426E-53A0-4A45-BC08-13EF77EF45D7}" destId="{0B916ECF-44B7-4582-A521-F97295A56FC9}" srcOrd="4" destOrd="0" parTransId="{A220F7FF-1496-44B7-A52C-A829C8BE3336}" sibTransId="{ED277DE3-C061-45C1-BBB6-4DBDEA5EB516}"/>
    <dgm:cxn modelId="{149D5ED0-7CCB-4CA7-824F-BCCD738E149A}" srcId="{3E15426E-53A0-4A45-BC08-13EF77EF45D7}" destId="{D32AA4A9-E304-4D7E-8407-95301FD3E086}" srcOrd="2" destOrd="0" parTransId="{AF5E2565-8D66-480B-80C9-CA1ADAA319D8}" sibTransId="{066A1732-65D6-445E-9FD7-835B377A07A4}"/>
    <dgm:cxn modelId="{C2E035B4-84DC-4EE8-A17D-9D2F7F7FEF55}" type="presOf" srcId="{EFCA7879-F56E-40A4-90CB-6A95E03D9952}" destId="{53374DEF-9FC8-4B86-9272-CD8A3FC8AA1C}" srcOrd="1" destOrd="0" presId="urn:microsoft.com/office/officeart/2005/8/layout/vProcess5"/>
    <dgm:cxn modelId="{26A00654-4C7D-4B90-95CA-A89A0E3A6734}" type="presOf" srcId="{F2D3212C-FAD8-44B9-9908-00D8B9262DDB}" destId="{27C174D1-8D27-47B6-B965-FD8F1FEE5DE5}" srcOrd="0" destOrd="0" presId="urn:microsoft.com/office/officeart/2005/8/layout/vProcess5"/>
    <dgm:cxn modelId="{ED074E9B-F416-44F8-AB43-C7F71776899A}" srcId="{3E15426E-53A0-4A45-BC08-13EF77EF45D7}" destId="{B667C2B5-1DC7-4560-8EE3-29FE9B8A59D0}" srcOrd="1" destOrd="0" parTransId="{B91E5929-A3D8-4C7E-AF76-BC05BDB655E1}" sibTransId="{451D09B7-9C7F-48EC-B053-671F451F24CF}"/>
    <dgm:cxn modelId="{29979C3E-41C4-4AD1-A9ED-E6BC9684E3CA}" type="presOf" srcId="{066A1732-65D6-445E-9FD7-835B377A07A4}" destId="{438CBE6E-9602-4393-B991-18EC6D383009}" srcOrd="0" destOrd="0" presId="urn:microsoft.com/office/officeart/2005/8/layout/vProcess5"/>
    <dgm:cxn modelId="{2EB85AE2-9790-4F3E-8697-0075EF9D0696}" type="presOf" srcId="{D32AA4A9-E304-4D7E-8407-95301FD3E086}" destId="{07FEDC49-3D12-4497-9E16-B088EB00703D}" srcOrd="0" destOrd="0" presId="urn:microsoft.com/office/officeart/2005/8/layout/vProcess5"/>
    <dgm:cxn modelId="{2998A146-3415-4936-A49C-E8C5E43A45C3}" type="presOf" srcId="{0B916ECF-44B7-4582-A521-F97295A56FC9}" destId="{967143C3-23DE-4C7E-A850-B4057424E081}" srcOrd="1" destOrd="0" presId="urn:microsoft.com/office/officeart/2005/8/layout/vProcess5"/>
    <dgm:cxn modelId="{7EBDCE88-6BB0-4733-BA7A-EE90413586AE}" srcId="{3E15426E-53A0-4A45-BC08-13EF77EF45D7}" destId="{EFCA7879-F56E-40A4-90CB-6A95E03D9952}" srcOrd="3" destOrd="0" parTransId="{377B97F0-8244-4E9B-B98E-0E27182F885C}" sibTransId="{619D7D0B-76D9-45ED-9C4A-674C83B303FA}"/>
    <dgm:cxn modelId="{0C1B4548-FE98-4DB7-B8ED-D247B604B582}" type="presOf" srcId="{D32AA4A9-E304-4D7E-8407-95301FD3E086}" destId="{C1108A92-546D-4DDA-848A-EEFD2766166D}" srcOrd="1" destOrd="0" presId="urn:microsoft.com/office/officeart/2005/8/layout/vProcess5"/>
    <dgm:cxn modelId="{C64303ED-05BB-4487-988C-5F9DE47EEDB9}" srcId="{3E15426E-53A0-4A45-BC08-13EF77EF45D7}" destId="{F961E41C-6735-470C-93E6-70021E024317}" srcOrd="0" destOrd="0" parTransId="{A7128F2E-D039-4263-B882-2954D83511E8}" sibTransId="{F2D3212C-FAD8-44B9-9908-00D8B9262DDB}"/>
    <dgm:cxn modelId="{F1A53A00-8E36-4E4A-AF16-194A694FFFD0}" type="presOf" srcId="{F961E41C-6735-470C-93E6-70021E024317}" destId="{F6954EE2-85F2-4D21-989B-2B007F93F469}" srcOrd="1" destOrd="0" presId="urn:microsoft.com/office/officeart/2005/8/layout/vProcess5"/>
    <dgm:cxn modelId="{4A4D130E-28E1-40FD-A1F5-3FBE65AB914C}" type="presOf" srcId="{F961E41C-6735-470C-93E6-70021E024317}" destId="{A2B43C95-525D-45AD-B561-ED0DC38E41C3}" srcOrd="0" destOrd="0" presId="urn:microsoft.com/office/officeart/2005/8/layout/vProcess5"/>
    <dgm:cxn modelId="{EA5BDC3E-8FC0-4385-A093-5E2401E380C5}" type="presParOf" srcId="{F521880B-3341-44CD-8A35-34157365D37D}" destId="{95C8F369-0446-4762-AEC9-2E4CDFE589BA}" srcOrd="0" destOrd="0" presId="urn:microsoft.com/office/officeart/2005/8/layout/vProcess5"/>
    <dgm:cxn modelId="{A449074F-4129-4F63-9EF2-F88E3BACA737}" type="presParOf" srcId="{F521880B-3341-44CD-8A35-34157365D37D}" destId="{A2B43C95-525D-45AD-B561-ED0DC38E41C3}" srcOrd="1" destOrd="0" presId="urn:microsoft.com/office/officeart/2005/8/layout/vProcess5"/>
    <dgm:cxn modelId="{2B77CC73-E323-4CFF-8331-F7FD38F4681C}" type="presParOf" srcId="{F521880B-3341-44CD-8A35-34157365D37D}" destId="{42033ED3-4B1D-4293-8B57-BDB8744C0AE5}" srcOrd="2" destOrd="0" presId="urn:microsoft.com/office/officeart/2005/8/layout/vProcess5"/>
    <dgm:cxn modelId="{196FEBDC-5D6D-41F7-98C6-1E4E5681A232}" type="presParOf" srcId="{F521880B-3341-44CD-8A35-34157365D37D}" destId="{07FEDC49-3D12-4497-9E16-B088EB00703D}" srcOrd="3" destOrd="0" presId="urn:microsoft.com/office/officeart/2005/8/layout/vProcess5"/>
    <dgm:cxn modelId="{E849FA05-72C8-455D-A782-295C5262D41C}" type="presParOf" srcId="{F521880B-3341-44CD-8A35-34157365D37D}" destId="{C7D04529-19DB-4D94-93EA-39120CE44E38}" srcOrd="4" destOrd="0" presId="urn:microsoft.com/office/officeart/2005/8/layout/vProcess5"/>
    <dgm:cxn modelId="{349BBBF7-3C45-4056-8042-602A3BB0B9FE}" type="presParOf" srcId="{F521880B-3341-44CD-8A35-34157365D37D}" destId="{58BE5438-620D-487E-B194-40091219E842}" srcOrd="5" destOrd="0" presId="urn:microsoft.com/office/officeart/2005/8/layout/vProcess5"/>
    <dgm:cxn modelId="{9228493D-66D2-4FBA-BC6D-A51697AF5437}" type="presParOf" srcId="{F521880B-3341-44CD-8A35-34157365D37D}" destId="{27C174D1-8D27-47B6-B965-FD8F1FEE5DE5}" srcOrd="6" destOrd="0" presId="urn:microsoft.com/office/officeart/2005/8/layout/vProcess5"/>
    <dgm:cxn modelId="{B31D2309-78FB-4AA3-8208-7119419B5570}" type="presParOf" srcId="{F521880B-3341-44CD-8A35-34157365D37D}" destId="{B9B66806-51F0-4133-A2DA-AEF8863AA604}" srcOrd="7" destOrd="0" presId="urn:microsoft.com/office/officeart/2005/8/layout/vProcess5"/>
    <dgm:cxn modelId="{7A03220F-D50A-4A5C-B2CD-F30ED5277D6E}" type="presParOf" srcId="{F521880B-3341-44CD-8A35-34157365D37D}" destId="{438CBE6E-9602-4393-B991-18EC6D383009}" srcOrd="8" destOrd="0" presId="urn:microsoft.com/office/officeart/2005/8/layout/vProcess5"/>
    <dgm:cxn modelId="{CDEE98DC-4918-490A-94AC-F028701FA01B}" type="presParOf" srcId="{F521880B-3341-44CD-8A35-34157365D37D}" destId="{7454C48F-6451-414A-83EF-92F1524EA128}" srcOrd="9" destOrd="0" presId="urn:microsoft.com/office/officeart/2005/8/layout/vProcess5"/>
    <dgm:cxn modelId="{1E677074-EC9A-48D0-96C6-F40592B99AF2}" type="presParOf" srcId="{F521880B-3341-44CD-8A35-34157365D37D}" destId="{F6954EE2-85F2-4D21-989B-2B007F93F469}" srcOrd="10" destOrd="0" presId="urn:microsoft.com/office/officeart/2005/8/layout/vProcess5"/>
    <dgm:cxn modelId="{92965900-B2AF-4B88-AFF0-0C3FDC81A1C2}" type="presParOf" srcId="{F521880B-3341-44CD-8A35-34157365D37D}" destId="{CE774534-0078-4EBC-BFF1-9E0520C5B04E}" srcOrd="11" destOrd="0" presId="urn:microsoft.com/office/officeart/2005/8/layout/vProcess5"/>
    <dgm:cxn modelId="{66DF03CF-9894-430F-BE2F-2F6D73A6647A}" type="presParOf" srcId="{F521880B-3341-44CD-8A35-34157365D37D}" destId="{C1108A92-546D-4DDA-848A-EEFD2766166D}" srcOrd="12" destOrd="0" presId="urn:microsoft.com/office/officeart/2005/8/layout/vProcess5"/>
    <dgm:cxn modelId="{438E93CE-89A0-4CE3-B37B-4E7D419B8E2F}" type="presParOf" srcId="{F521880B-3341-44CD-8A35-34157365D37D}" destId="{53374DEF-9FC8-4B86-9272-CD8A3FC8AA1C}" srcOrd="13" destOrd="0" presId="urn:microsoft.com/office/officeart/2005/8/layout/vProcess5"/>
    <dgm:cxn modelId="{47B11E09-EEFB-4FBC-A8AF-592DB22A894E}" type="presParOf" srcId="{F521880B-3341-44CD-8A35-34157365D37D}" destId="{967143C3-23DE-4C7E-A850-B4057424E081}"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753329-440C-43E2-94CE-5475249522D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40A591D-3E86-48CB-A4B2-49AC16EFC2BB}">
      <dgm:prSet/>
      <dgm:spPr/>
      <dgm:t>
        <a:bodyPr/>
        <a:lstStyle/>
        <a:p>
          <a:pPr>
            <a:defRPr cap="all"/>
          </a:pPr>
          <a:r>
            <a:rPr lang="nb-NO"/>
            <a:t>Økt elevaktivitet</a:t>
          </a:r>
          <a:endParaRPr lang="en-US"/>
        </a:p>
      </dgm:t>
    </dgm:pt>
    <dgm:pt modelId="{BCC01A0D-7786-4700-8D68-990FA5688F41}" type="parTrans" cxnId="{4199AAD1-02F6-4AE1-AE41-45930E1D93DF}">
      <dgm:prSet/>
      <dgm:spPr/>
      <dgm:t>
        <a:bodyPr/>
        <a:lstStyle/>
        <a:p>
          <a:endParaRPr lang="en-US"/>
        </a:p>
      </dgm:t>
    </dgm:pt>
    <dgm:pt modelId="{E01911E2-941C-4784-A412-6AB9B6C0C66D}" type="sibTrans" cxnId="{4199AAD1-02F6-4AE1-AE41-45930E1D93DF}">
      <dgm:prSet/>
      <dgm:spPr/>
      <dgm:t>
        <a:bodyPr/>
        <a:lstStyle/>
        <a:p>
          <a:endParaRPr lang="en-US"/>
        </a:p>
      </dgm:t>
    </dgm:pt>
    <dgm:pt modelId="{21A72D20-9052-4BFA-8E44-A213E660FCD6}">
      <dgm:prSet/>
      <dgm:spPr/>
      <dgm:t>
        <a:bodyPr/>
        <a:lstStyle/>
        <a:p>
          <a:pPr>
            <a:defRPr cap="all"/>
          </a:pPr>
          <a:r>
            <a:rPr lang="nb-NO"/>
            <a:t>Metakognisjon</a:t>
          </a:r>
          <a:endParaRPr lang="en-US"/>
        </a:p>
      </dgm:t>
    </dgm:pt>
    <dgm:pt modelId="{71C33012-C92A-4F0E-BBF9-1E22DA33019D}" type="parTrans" cxnId="{CB546675-2616-42F7-B669-BF636BDAEC25}">
      <dgm:prSet/>
      <dgm:spPr/>
      <dgm:t>
        <a:bodyPr/>
        <a:lstStyle/>
        <a:p>
          <a:endParaRPr lang="en-US"/>
        </a:p>
      </dgm:t>
    </dgm:pt>
    <dgm:pt modelId="{0D0AC65F-1C14-44A3-B21D-1D4D2B781CD9}" type="sibTrans" cxnId="{CB546675-2616-42F7-B669-BF636BDAEC25}">
      <dgm:prSet/>
      <dgm:spPr/>
      <dgm:t>
        <a:bodyPr/>
        <a:lstStyle/>
        <a:p>
          <a:endParaRPr lang="en-US"/>
        </a:p>
      </dgm:t>
    </dgm:pt>
    <dgm:pt modelId="{E03F3D5A-A31F-4C15-8D04-26F89CBFB18C}">
      <dgm:prSet/>
      <dgm:spPr/>
      <dgm:t>
        <a:bodyPr/>
        <a:lstStyle/>
        <a:p>
          <a:pPr>
            <a:defRPr cap="all"/>
          </a:pPr>
          <a:r>
            <a:rPr lang="nb-NO"/>
            <a:t>Dybdelæring</a:t>
          </a:r>
          <a:endParaRPr lang="en-US"/>
        </a:p>
      </dgm:t>
    </dgm:pt>
    <dgm:pt modelId="{B87E7E3B-171F-4196-AEE0-D39D1EE36FF5}" type="parTrans" cxnId="{114C49B1-FE6B-4A35-97BA-6C1D04F7ADAF}">
      <dgm:prSet/>
      <dgm:spPr/>
      <dgm:t>
        <a:bodyPr/>
        <a:lstStyle/>
        <a:p>
          <a:endParaRPr lang="en-US"/>
        </a:p>
      </dgm:t>
    </dgm:pt>
    <dgm:pt modelId="{08EDD4A9-B831-45E1-99BB-716BA97A8407}" type="sibTrans" cxnId="{114C49B1-FE6B-4A35-97BA-6C1D04F7ADAF}">
      <dgm:prSet/>
      <dgm:spPr/>
      <dgm:t>
        <a:bodyPr/>
        <a:lstStyle/>
        <a:p>
          <a:endParaRPr lang="en-US"/>
        </a:p>
      </dgm:t>
    </dgm:pt>
    <dgm:pt modelId="{E316810D-FC32-4F6C-ABFF-3C027C560855}" type="pres">
      <dgm:prSet presAssocID="{7C753329-440C-43E2-94CE-5475249522D1}" presName="root" presStyleCnt="0">
        <dgm:presLayoutVars>
          <dgm:dir/>
          <dgm:resizeHandles val="exact"/>
        </dgm:presLayoutVars>
      </dgm:prSet>
      <dgm:spPr/>
      <dgm:t>
        <a:bodyPr/>
        <a:lstStyle/>
        <a:p>
          <a:endParaRPr lang="nb-NO"/>
        </a:p>
      </dgm:t>
    </dgm:pt>
    <dgm:pt modelId="{2053F8CB-3EEA-4AC7-98AB-D44EFB07F0AF}" type="pres">
      <dgm:prSet presAssocID="{D40A591D-3E86-48CB-A4B2-49AC16EFC2BB}" presName="compNode" presStyleCnt="0"/>
      <dgm:spPr/>
    </dgm:pt>
    <dgm:pt modelId="{BC5A2A1C-BE61-4E54-A5A3-567A61015922}" type="pres">
      <dgm:prSet presAssocID="{D40A591D-3E86-48CB-A4B2-49AC16EFC2BB}" presName="iconBgRect" presStyleLbl="bgShp" presStyleIdx="0" presStyleCnt="3"/>
      <dgm:spPr/>
    </dgm:pt>
    <dgm:pt modelId="{FD11E2BB-7416-44AF-8244-595378FD7D86}" type="pres">
      <dgm:prSet presAssocID="{D40A591D-3E86-48CB-A4B2-49AC16EFC2B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Upward trend"/>
        </a:ext>
      </dgm:extLst>
    </dgm:pt>
    <dgm:pt modelId="{5A9982D9-A943-4F06-B2C6-3726F8F16D88}" type="pres">
      <dgm:prSet presAssocID="{D40A591D-3E86-48CB-A4B2-49AC16EFC2BB}" presName="spaceRect" presStyleCnt="0"/>
      <dgm:spPr/>
    </dgm:pt>
    <dgm:pt modelId="{CE29D7BC-6993-48A9-8A1F-256CA3A7BADE}" type="pres">
      <dgm:prSet presAssocID="{D40A591D-3E86-48CB-A4B2-49AC16EFC2BB}" presName="textRect" presStyleLbl="revTx" presStyleIdx="0" presStyleCnt="3">
        <dgm:presLayoutVars>
          <dgm:chMax val="1"/>
          <dgm:chPref val="1"/>
        </dgm:presLayoutVars>
      </dgm:prSet>
      <dgm:spPr/>
      <dgm:t>
        <a:bodyPr/>
        <a:lstStyle/>
        <a:p>
          <a:endParaRPr lang="nb-NO"/>
        </a:p>
      </dgm:t>
    </dgm:pt>
    <dgm:pt modelId="{104F00D9-26D6-4BB2-91C8-05CA201C5718}" type="pres">
      <dgm:prSet presAssocID="{E01911E2-941C-4784-A412-6AB9B6C0C66D}" presName="sibTrans" presStyleCnt="0"/>
      <dgm:spPr/>
    </dgm:pt>
    <dgm:pt modelId="{C1CDABEF-BB67-4C3E-908F-87BF58431789}" type="pres">
      <dgm:prSet presAssocID="{21A72D20-9052-4BFA-8E44-A213E660FCD6}" presName="compNode" presStyleCnt="0"/>
      <dgm:spPr/>
    </dgm:pt>
    <dgm:pt modelId="{B1D067B2-CBB3-4BCB-8147-9A976A33AE29}" type="pres">
      <dgm:prSet presAssocID="{21A72D20-9052-4BFA-8E44-A213E660FCD6}" presName="iconBgRect" presStyleLbl="bgShp" presStyleIdx="1" presStyleCnt="3"/>
      <dgm:spPr/>
    </dgm:pt>
    <dgm:pt modelId="{95C54FD9-127A-4EEE-864C-C84086D9E1CE}" type="pres">
      <dgm:prSet presAssocID="{21A72D20-9052-4BFA-8E44-A213E660FC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Wind Chime"/>
        </a:ext>
      </dgm:extLst>
    </dgm:pt>
    <dgm:pt modelId="{88CA60DD-7298-412F-8883-7358D82401A8}" type="pres">
      <dgm:prSet presAssocID="{21A72D20-9052-4BFA-8E44-A213E660FCD6}" presName="spaceRect" presStyleCnt="0"/>
      <dgm:spPr/>
    </dgm:pt>
    <dgm:pt modelId="{A6ADF7B8-38B2-433C-B326-D163262E7BA0}" type="pres">
      <dgm:prSet presAssocID="{21A72D20-9052-4BFA-8E44-A213E660FCD6}" presName="textRect" presStyleLbl="revTx" presStyleIdx="1" presStyleCnt="3">
        <dgm:presLayoutVars>
          <dgm:chMax val="1"/>
          <dgm:chPref val="1"/>
        </dgm:presLayoutVars>
      </dgm:prSet>
      <dgm:spPr/>
      <dgm:t>
        <a:bodyPr/>
        <a:lstStyle/>
        <a:p>
          <a:endParaRPr lang="nb-NO"/>
        </a:p>
      </dgm:t>
    </dgm:pt>
    <dgm:pt modelId="{6144F950-B17D-4435-BF93-79B885687CEA}" type="pres">
      <dgm:prSet presAssocID="{0D0AC65F-1C14-44A3-B21D-1D4D2B781CD9}" presName="sibTrans" presStyleCnt="0"/>
      <dgm:spPr/>
    </dgm:pt>
    <dgm:pt modelId="{B20ACE32-FE58-4D6B-B259-A6D68DB01D90}" type="pres">
      <dgm:prSet presAssocID="{E03F3D5A-A31F-4C15-8D04-26F89CBFB18C}" presName="compNode" presStyleCnt="0"/>
      <dgm:spPr/>
    </dgm:pt>
    <dgm:pt modelId="{40AA91A3-2D15-47FC-8107-34F6A4C8D9FF}" type="pres">
      <dgm:prSet presAssocID="{E03F3D5A-A31F-4C15-8D04-26F89CBFB18C}" presName="iconBgRect" presStyleLbl="bgShp" presStyleIdx="2" presStyleCnt="3"/>
      <dgm:spPr/>
    </dgm:pt>
    <dgm:pt modelId="{3899EF44-DA92-4CBA-AC5D-3965143018E2}" type="pres">
      <dgm:prSet presAssocID="{E03F3D5A-A31F-4C15-8D04-26F89CBFB18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Glue"/>
        </a:ext>
      </dgm:extLst>
    </dgm:pt>
    <dgm:pt modelId="{6F8C3D86-64A7-4E7A-B066-D6D084088941}" type="pres">
      <dgm:prSet presAssocID="{E03F3D5A-A31F-4C15-8D04-26F89CBFB18C}" presName="spaceRect" presStyleCnt="0"/>
      <dgm:spPr/>
    </dgm:pt>
    <dgm:pt modelId="{9F9AAFDD-EECA-4A39-BFC7-C1A4A4131FFB}" type="pres">
      <dgm:prSet presAssocID="{E03F3D5A-A31F-4C15-8D04-26F89CBFB18C}" presName="textRect" presStyleLbl="revTx" presStyleIdx="2" presStyleCnt="3">
        <dgm:presLayoutVars>
          <dgm:chMax val="1"/>
          <dgm:chPref val="1"/>
        </dgm:presLayoutVars>
      </dgm:prSet>
      <dgm:spPr/>
      <dgm:t>
        <a:bodyPr/>
        <a:lstStyle/>
        <a:p>
          <a:endParaRPr lang="nb-NO"/>
        </a:p>
      </dgm:t>
    </dgm:pt>
  </dgm:ptLst>
  <dgm:cxnLst>
    <dgm:cxn modelId="{C01A7A07-1D46-4A92-AE35-062508778B94}" type="presOf" srcId="{21A72D20-9052-4BFA-8E44-A213E660FCD6}" destId="{A6ADF7B8-38B2-433C-B326-D163262E7BA0}" srcOrd="0" destOrd="0" presId="urn:microsoft.com/office/officeart/2018/5/layout/IconCircleLabelList"/>
    <dgm:cxn modelId="{60D83312-6312-4193-8EC2-165EFFB73951}" type="presOf" srcId="{E03F3D5A-A31F-4C15-8D04-26F89CBFB18C}" destId="{9F9AAFDD-EECA-4A39-BFC7-C1A4A4131FFB}" srcOrd="0" destOrd="0" presId="urn:microsoft.com/office/officeart/2018/5/layout/IconCircleLabelList"/>
    <dgm:cxn modelId="{4199AAD1-02F6-4AE1-AE41-45930E1D93DF}" srcId="{7C753329-440C-43E2-94CE-5475249522D1}" destId="{D40A591D-3E86-48CB-A4B2-49AC16EFC2BB}" srcOrd="0" destOrd="0" parTransId="{BCC01A0D-7786-4700-8D68-990FA5688F41}" sibTransId="{E01911E2-941C-4784-A412-6AB9B6C0C66D}"/>
    <dgm:cxn modelId="{B2E55060-D41B-4C63-B315-DA7C1BD873B6}" type="presOf" srcId="{D40A591D-3E86-48CB-A4B2-49AC16EFC2BB}" destId="{CE29D7BC-6993-48A9-8A1F-256CA3A7BADE}" srcOrd="0" destOrd="0" presId="urn:microsoft.com/office/officeart/2018/5/layout/IconCircleLabelList"/>
    <dgm:cxn modelId="{114C49B1-FE6B-4A35-97BA-6C1D04F7ADAF}" srcId="{7C753329-440C-43E2-94CE-5475249522D1}" destId="{E03F3D5A-A31F-4C15-8D04-26F89CBFB18C}" srcOrd="2" destOrd="0" parTransId="{B87E7E3B-171F-4196-AEE0-D39D1EE36FF5}" sibTransId="{08EDD4A9-B831-45E1-99BB-716BA97A8407}"/>
    <dgm:cxn modelId="{C3B04F3F-392B-437F-885E-3C54A2D86FA9}" type="presOf" srcId="{7C753329-440C-43E2-94CE-5475249522D1}" destId="{E316810D-FC32-4F6C-ABFF-3C027C560855}" srcOrd="0" destOrd="0" presId="urn:microsoft.com/office/officeart/2018/5/layout/IconCircleLabelList"/>
    <dgm:cxn modelId="{CB546675-2616-42F7-B669-BF636BDAEC25}" srcId="{7C753329-440C-43E2-94CE-5475249522D1}" destId="{21A72D20-9052-4BFA-8E44-A213E660FCD6}" srcOrd="1" destOrd="0" parTransId="{71C33012-C92A-4F0E-BBF9-1E22DA33019D}" sibTransId="{0D0AC65F-1C14-44A3-B21D-1D4D2B781CD9}"/>
    <dgm:cxn modelId="{170FD2AD-E4FA-4FAA-8BB9-BF55C40C564E}" type="presParOf" srcId="{E316810D-FC32-4F6C-ABFF-3C027C560855}" destId="{2053F8CB-3EEA-4AC7-98AB-D44EFB07F0AF}" srcOrd="0" destOrd="0" presId="urn:microsoft.com/office/officeart/2018/5/layout/IconCircleLabelList"/>
    <dgm:cxn modelId="{0A3B0419-1539-434B-B856-EC4154FA64E5}" type="presParOf" srcId="{2053F8CB-3EEA-4AC7-98AB-D44EFB07F0AF}" destId="{BC5A2A1C-BE61-4E54-A5A3-567A61015922}" srcOrd="0" destOrd="0" presId="urn:microsoft.com/office/officeart/2018/5/layout/IconCircleLabelList"/>
    <dgm:cxn modelId="{B5C67CE7-49EC-4457-B037-4399FC605A28}" type="presParOf" srcId="{2053F8CB-3EEA-4AC7-98AB-D44EFB07F0AF}" destId="{FD11E2BB-7416-44AF-8244-595378FD7D86}" srcOrd="1" destOrd="0" presId="urn:microsoft.com/office/officeart/2018/5/layout/IconCircleLabelList"/>
    <dgm:cxn modelId="{9D802827-2EC1-4AE6-84B8-D12EA3C389E8}" type="presParOf" srcId="{2053F8CB-3EEA-4AC7-98AB-D44EFB07F0AF}" destId="{5A9982D9-A943-4F06-B2C6-3726F8F16D88}" srcOrd="2" destOrd="0" presId="urn:microsoft.com/office/officeart/2018/5/layout/IconCircleLabelList"/>
    <dgm:cxn modelId="{B95E92AF-B999-4ED9-8800-EB88C493D0C4}" type="presParOf" srcId="{2053F8CB-3EEA-4AC7-98AB-D44EFB07F0AF}" destId="{CE29D7BC-6993-48A9-8A1F-256CA3A7BADE}" srcOrd="3" destOrd="0" presId="urn:microsoft.com/office/officeart/2018/5/layout/IconCircleLabelList"/>
    <dgm:cxn modelId="{D6D0CFD4-36C6-4DAB-A1A9-7769AB5A2BF6}" type="presParOf" srcId="{E316810D-FC32-4F6C-ABFF-3C027C560855}" destId="{104F00D9-26D6-4BB2-91C8-05CA201C5718}" srcOrd="1" destOrd="0" presId="urn:microsoft.com/office/officeart/2018/5/layout/IconCircleLabelList"/>
    <dgm:cxn modelId="{B5858307-22A3-4B22-952A-6C4C0F1E8EF2}" type="presParOf" srcId="{E316810D-FC32-4F6C-ABFF-3C027C560855}" destId="{C1CDABEF-BB67-4C3E-908F-87BF58431789}" srcOrd="2" destOrd="0" presId="urn:microsoft.com/office/officeart/2018/5/layout/IconCircleLabelList"/>
    <dgm:cxn modelId="{FB6D5610-66D4-4624-ACB7-A21D4F5B1889}" type="presParOf" srcId="{C1CDABEF-BB67-4C3E-908F-87BF58431789}" destId="{B1D067B2-CBB3-4BCB-8147-9A976A33AE29}" srcOrd="0" destOrd="0" presId="urn:microsoft.com/office/officeart/2018/5/layout/IconCircleLabelList"/>
    <dgm:cxn modelId="{F9DB2C63-ED1B-472A-A8E4-B04C56F6455E}" type="presParOf" srcId="{C1CDABEF-BB67-4C3E-908F-87BF58431789}" destId="{95C54FD9-127A-4EEE-864C-C84086D9E1CE}" srcOrd="1" destOrd="0" presId="urn:microsoft.com/office/officeart/2018/5/layout/IconCircleLabelList"/>
    <dgm:cxn modelId="{DEA34581-8854-40AC-8120-B6FE9DD3EDBC}" type="presParOf" srcId="{C1CDABEF-BB67-4C3E-908F-87BF58431789}" destId="{88CA60DD-7298-412F-8883-7358D82401A8}" srcOrd="2" destOrd="0" presId="urn:microsoft.com/office/officeart/2018/5/layout/IconCircleLabelList"/>
    <dgm:cxn modelId="{E58CEFE8-A299-46D9-AB61-7F87DCD2C4D9}" type="presParOf" srcId="{C1CDABEF-BB67-4C3E-908F-87BF58431789}" destId="{A6ADF7B8-38B2-433C-B326-D163262E7BA0}" srcOrd="3" destOrd="0" presId="urn:microsoft.com/office/officeart/2018/5/layout/IconCircleLabelList"/>
    <dgm:cxn modelId="{51EA516F-E726-427D-AD80-9357C9BCF8E2}" type="presParOf" srcId="{E316810D-FC32-4F6C-ABFF-3C027C560855}" destId="{6144F950-B17D-4435-BF93-79B885687CEA}" srcOrd="3" destOrd="0" presId="urn:microsoft.com/office/officeart/2018/5/layout/IconCircleLabelList"/>
    <dgm:cxn modelId="{CBD4B45A-67A7-49BD-A3D9-86BBD6C2B1A0}" type="presParOf" srcId="{E316810D-FC32-4F6C-ABFF-3C027C560855}" destId="{B20ACE32-FE58-4D6B-B259-A6D68DB01D90}" srcOrd="4" destOrd="0" presId="urn:microsoft.com/office/officeart/2018/5/layout/IconCircleLabelList"/>
    <dgm:cxn modelId="{50F732B4-EB40-4748-9FD1-336480798BDF}" type="presParOf" srcId="{B20ACE32-FE58-4D6B-B259-A6D68DB01D90}" destId="{40AA91A3-2D15-47FC-8107-34F6A4C8D9FF}" srcOrd="0" destOrd="0" presId="urn:microsoft.com/office/officeart/2018/5/layout/IconCircleLabelList"/>
    <dgm:cxn modelId="{4BC062B6-6A6A-4BBA-91A4-49349C9FD444}" type="presParOf" srcId="{B20ACE32-FE58-4D6B-B259-A6D68DB01D90}" destId="{3899EF44-DA92-4CBA-AC5D-3965143018E2}" srcOrd="1" destOrd="0" presId="urn:microsoft.com/office/officeart/2018/5/layout/IconCircleLabelList"/>
    <dgm:cxn modelId="{771D473E-3E94-490C-B416-FDEC8FF46C0B}" type="presParOf" srcId="{B20ACE32-FE58-4D6B-B259-A6D68DB01D90}" destId="{6F8C3D86-64A7-4E7A-B066-D6D084088941}" srcOrd="2" destOrd="0" presId="urn:microsoft.com/office/officeart/2018/5/layout/IconCircleLabelList"/>
    <dgm:cxn modelId="{1CE6A9E6-6418-4200-B4D5-E51DD9BF9957}" type="presParOf" srcId="{B20ACE32-FE58-4D6B-B259-A6D68DB01D90}" destId="{9F9AAFDD-EECA-4A39-BFC7-C1A4A4131FF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41EFEA-44AD-41C1-8A20-56570B459D5B}" type="doc">
      <dgm:prSet loTypeId="urn:microsoft.com/office/officeart/2005/8/layout/hierarchy1" loCatId="hierarchy" qsTypeId="urn:microsoft.com/office/officeart/2005/8/quickstyle/simple4" qsCatId="simple" csTypeId="urn:microsoft.com/office/officeart/2005/8/colors/colorful1" csCatId="colorful"/>
      <dgm:spPr/>
      <dgm:t>
        <a:bodyPr/>
        <a:lstStyle/>
        <a:p>
          <a:endParaRPr lang="en-US"/>
        </a:p>
      </dgm:t>
    </dgm:pt>
    <dgm:pt modelId="{11A52B56-E552-49DB-932F-5EABB897EC82}">
      <dgm:prSet/>
      <dgm:spPr/>
      <dgm:t>
        <a:bodyPr/>
        <a:lstStyle/>
        <a:p>
          <a:r>
            <a:rPr lang="nb-NO"/>
            <a:t>Hva er egentlig dybdelæring i faget?</a:t>
          </a:r>
          <a:endParaRPr lang="en-US"/>
        </a:p>
      </dgm:t>
    </dgm:pt>
    <dgm:pt modelId="{E7752A24-899B-4D4C-A28C-8AA2AA45D798}" type="parTrans" cxnId="{C00253D8-FA9F-4E71-84A6-FAB12BF12622}">
      <dgm:prSet/>
      <dgm:spPr/>
      <dgm:t>
        <a:bodyPr/>
        <a:lstStyle/>
        <a:p>
          <a:endParaRPr lang="en-US"/>
        </a:p>
      </dgm:t>
    </dgm:pt>
    <dgm:pt modelId="{20DA3441-8E6B-44DF-8A27-4F2AC3F6D979}" type="sibTrans" cxnId="{C00253D8-FA9F-4E71-84A6-FAB12BF12622}">
      <dgm:prSet/>
      <dgm:spPr/>
      <dgm:t>
        <a:bodyPr/>
        <a:lstStyle/>
        <a:p>
          <a:endParaRPr lang="en-US"/>
        </a:p>
      </dgm:t>
    </dgm:pt>
    <dgm:pt modelId="{94E067D4-40C5-4E64-AB8E-B76B5402405D}">
      <dgm:prSet/>
      <dgm:spPr/>
      <dgm:t>
        <a:bodyPr/>
        <a:lstStyle/>
        <a:p>
          <a:r>
            <a:rPr lang="nb-NO"/>
            <a:t>Hva vil det si å arbeide med dybdelæring i praksis?</a:t>
          </a:r>
          <a:endParaRPr lang="en-US"/>
        </a:p>
      </dgm:t>
    </dgm:pt>
    <dgm:pt modelId="{7A1CB3C0-18D8-4183-95A9-B9C022371F2E}" type="parTrans" cxnId="{03777954-0FF8-4261-877F-2F71116B2A14}">
      <dgm:prSet/>
      <dgm:spPr/>
      <dgm:t>
        <a:bodyPr/>
        <a:lstStyle/>
        <a:p>
          <a:endParaRPr lang="en-US"/>
        </a:p>
      </dgm:t>
    </dgm:pt>
    <dgm:pt modelId="{715D2A4C-50D6-4001-A3A7-B9F7C78C101F}" type="sibTrans" cxnId="{03777954-0FF8-4261-877F-2F71116B2A14}">
      <dgm:prSet/>
      <dgm:spPr/>
      <dgm:t>
        <a:bodyPr/>
        <a:lstStyle/>
        <a:p>
          <a:endParaRPr lang="en-US"/>
        </a:p>
      </dgm:t>
    </dgm:pt>
    <dgm:pt modelId="{A5589817-57D1-4C68-9CB7-BBBBFEB0C57B}" type="pres">
      <dgm:prSet presAssocID="{B241EFEA-44AD-41C1-8A20-56570B459D5B}" presName="hierChild1" presStyleCnt="0">
        <dgm:presLayoutVars>
          <dgm:chPref val="1"/>
          <dgm:dir/>
          <dgm:animOne val="branch"/>
          <dgm:animLvl val="lvl"/>
          <dgm:resizeHandles/>
        </dgm:presLayoutVars>
      </dgm:prSet>
      <dgm:spPr/>
      <dgm:t>
        <a:bodyPr/>
        <a:lstStyle/>
        <a:p>
          <a:endParaRPr lang="nb-NO"/>
        </a:p>
      </dgm:t>
    </dgm:pt>
    <dgm:pt modelId="{F62A4927-C935-437C-A383-E0ECA6F52CB7}" type="pres">
      <dgm:prSet presAssocID="{11A52B56-E552-49DB-932F-5EABB897EC82}" presName="hierRoot1" presStyleCnt="0"/>
      <dgm:spPr/>
    </dgm:pt>
    <dgm:pt modelId="{7366F74C-BBB4-4A9C-8D0E-3FCBF6462086}" type="pres">
      <dgm:prSet presAssocID="{11A52B56-E552-49DB-932F-5EABB897EC82}" presName="composite" presStyleCnt="0"/>
      <dgm:spPr/>
    </dgm:pt>
    <dgm:pt modelId="{4E6B43E5-6167-46DB-B896-79D614C9FE3F}" type="pres">
      <dgm:prSet presAssocID="{11A52B56-E552-49DB-932F-5EABB897EC82}" presName="background" presStyleLbl="node0" presStyleIdx="0" presStyleCnt="2"/>
      <dgm:spPr/>
    </dgm:pt>
    <dgm:pt modelId="{6DC4BE44-8C24-4F4E-908F-D2430E37494B}" type="pres">
      <dgm:prSet presAssocID="{11A52B56-E552-49DB-932F-5EABB897EC82}" presName="text" presStyleLbl="fgAcc0" presStyleIdx="0" presStyleCnt="2">
        <dgm:presLayoutVars>
          <dgm:chPref val="3"/>
        </dgm:presLayoutVars>
      </dgm:prSet>
      <dgm:spPr/>
      <dgm:t>
        <a:bodyPr/>
        <a:lstStyle/>
        <a:p>
          <a:endParaRPr lang="nb-NO"/>
        </a:p>
      </dgm:t>
    </dgm:pt>
    <dgm:pt modelId="{B05E852E-4DDA-49EE-A883-660B9526AA22}" type="pres">
      <dgm:prSet presAssocID="{11A52B56-E552-49DB-932F-5EABB897EC82}" presName="hierChild2" presStyleCnt="0"/>
      <dgm:spPr/>
    </dgm:pt>
    <dgm:pt modelId="{141B46D9-381F-4040-B4FE-48D834DA8128}" type="pres">
      <dgm:prSet presAssocID="{94E067D4-40C5-4E64-AB8E-B76B5402405D}" presName="hierRoot1" presStyleCnt="0"/>
      <dgm:spPr/>
    </dgm:pt>
    <dgm:pt modelId="{B10CCB7D-9B9A-4EF1-B9B8-D01ADE494877}" type="pres">
      <dgm:prSet presAssocID="{94E067D4-40C5-4E64-AB8E-B76B5402405D}" presName="composite" presStyleCnt="0"/>
      <dgm:spPr/>
    </dgm:pt>
    <dgm:pt modelId="{C1865660-4089-4718-AF72-D5FBC8B77CCF}" type="pres">
      <dgm:prSet presAssocID="{94E067D4-40C5-4E64-AB8E-B76B5402405D}" presName="background" presStyleLbl="node0" presStyleIdx="1" presStyleCnt="2"/>
      <dgm:spPr/>
    </dgm:pt>
    <dgm:pt modelId="{FE8B47F7-9704-4BB5-898C-A3D9A873F937}" type="pres">
      <dgm:prSet presAssocID="{94E067D4-40C5-4E64-AB8E-B76B5402405D}" presName="text" presStyleLbl="fgAcc0" presStyleIdx="1" presStyleCnt="2">
        <dgm:presLayoutVars>
          <dgm:chPref val="3"/>
        </dgm:presLayoutVars>
      </dgm:prSet>
      <dgm:spPr/>
      <dgm:t>
        <a:bodyPr/>
        <a:lstStyle/>
        <a:p>
          <a:endParaRPr lang="nb-NO"/>
        </a:p>
      </dgm:t>
    </dgm:pt>
    <dgm:pt modelId="{A4762C58-ABBC-4C3B-AD47-5D4F05913EC9}" type="pres">
      <dgm:prSet presAssocID="{94E067D4-40C5-4E64-AB8E-B76B5402405D}" presName="hierChild2" presStyleCnt="0"/>
      <dgm:spPr/>
    </dgm:pt>
  </dgm:ptLst>
  <dgm:cxnLst>
    <dgm:cxn modelId="{4E59C612-DC4E-4672-8C0C-E1071B7B7385}" type="presOf" srcId="{11A52B56-E552-49DB-932F-5EABB897EC82}" destId="{6DC4BE44-8C24-4F4E-908F-D2430E37494B}" srcOrd="0" destOrd="0" presId="urn:microsoft.com/office/officeart/2005/8/layout/hierarchy1"/>
    <dgm:cxn modelId="{322C3677-17A5-4ADC-AF72-290B9777C9D3}" type="presOf" srcId="{94E067D4-40C5-4E64-AB8E-B76B5402405D}" destId="{FE8B47F7-9704-4BB5-898C-A3D9A873F937}" srcOrd="0" destOrd="0" presId="urn:microsoft.com/office/officeart/2005/8/layout/hierarchy1"/>
    <dgm:cxn modelId="{C00253D8-FA9F-4E71-84A6-FAB12BF12622}" srcId="{B241EFEA-44AD-41C1-8A20-56570B459D5B}" destId="{11A52B56-E552-49DB-932F-5EABB897EC82}" srcOrd="0" destOrd="0" parTransId="{E7752A24-899B-4D4C-A28C-8AA2AA45D798}" sibTransId="{20DA3441-8E6B-44DF-8A27-4F2AC3F6D979}"/>
    <dgm:cxn modelId="{AA11A691-45F5-4C60-9EEF-8CD026D4C342}" type="presOf" srcId="{B241EFEA-44AD-41C1-8A20-56570B459D5B}" destId="{A5589817-57D1-4C68-9CB7-BBBBFEB0C57B}" srcOrd="0" destOrd="0" presId="urn:microsoft.com/office/officeart/2005/8/layout/hierarchy1"/>
    <dgm:cxn modelId="{03777954-0FF8-4261-877F-2F71116B2A14}" srcId="{B241EFEA-44AD-41C1-8A20-56570B459D5B}" destId="{94E067D4-40C5-4E64-AB8E-B76B5402405D}" srcOrd="1" destOrd="0" parTransId="{7A1CB3C0-18D8-4183-95A9-B9C022371F2E}" sibTransId="{715D2A4C-50D6-4001-A3A7-B9F7C78C101F}"/>
    <dgm:cxn modelId="{BE546B49-ABC7-40AE-B0BB-8B9D75255AD9}" type="presParOf" srcId="{A5589817-57D1-4C68-9CB7-BBBBFEB0C57B}" destId="{F62A4927-C935-437C-A383-E0ECA6F52CB7}" srcOrd="0" destOrd="0" presId="urn:microsoft.com/office/officeart/2005/8/layout/hierarchy1"/>
    <dgm:cxn modelId="{B170FC95-897C-4417-A996-40CAFFF3E0A9}" type="presParOf" srcId="{F62A4927-C935-437C-A383-E0ECA6F52CB7}" destId="{7366F74C-BBB4-4A9C-8D0E-3FCBF6462086}" srcOrd="0" destOrd="0" presId="urn:microsoft.com/office/officeart/2005/8/layout/hierarchy1"/>
    <dgm:cxn modelId="{604C3F90-1D1D-4A48-BFC6-0B585B64090D}" type="presParOf" srcId="{7366F74C-BBB4-4A9C-8D0E-3FCBF6462086}" destId="{4E6B43E5-6167-46DB-B896-79D614C9FE3F}" srcOrd="0" destOrd="0" presId="urn:microsoft.com/office/officeart/2005/8/layout/hierarchy1"/>
    <dgm:cxn modelId="{222E1C76-60EE-4A5C-8188-A22175F8218D}" type="presParOf" srcId="{7366F74C-BBB4-4A9C-8D0E-3FCBF6462086}" destId="{6DC4BE44-8C24-4F4E-908F-D2430E37494B}" srcOrd="1" destOrd="0" presId="urn:microsoft.com/office/officeart/2005/8/layout/hierarchy1"/>
    <dgm:cxn modelId="{CD7F49DC-C8E4-4CF8-8AF9-B9496E069829}" type="presParOf" srcId="{F62A4927-C935-437C-A383-E0ECA6F52CB7}" destId="{B05E852E-4DDA-49EE-A883-660B9526AA22}" srcOrd="1" destOrd="0" presId="urn:microsoft.com/office/officeart/2005/8/layout/hierarchy1"/>
    <dgm:cxn modelId="{F3376E2D-598E-45B4-8412-E7C47E9BE87F}" type="presParOf" srcId="{A5589817-57D1-4C68-9CB7-BBBBFEB0C57B}" destId="{141B46D9-381F-4040-B4FE-48D834DA8128}" srcOrd="1" destOrd="0" presId="urn:microsoft.com/office/officeart/2005/8/layout/hierarchy1"/>
    <dgm:cxn modelId="{7B222246-1750-4817-BF9F-E6BC2CAE6BA6}" type="presParOf" srcId="{141B46D9-381F-4040-B4FE-48D834DA8128}" destId="{B10CCB7D-9B9A-4EF1-B9B8-D01ADE494877}" srcOrd="0" destOrd="0" presId="urn:microsoft.com/office/officeart/2005/8/layout/hierarchy1"/>
    <dgm:cxn modelId="{D9643DFC-C11A-4CB6-A0ED-3BA48717F2F5}" type="presParOf" srcId="{B10CCB7D-9B9A-4EF1-B9B8-D01ADE494877}" destId="{C1865660-4089-4718-AF72-D5FBC8B77CCF}" srcOrd="0" destOrd="0" presId="urn:microsoft.com/office/officeart/2005/8/layout/hierarchy1"/>
    <dgm:cxn modelId="{8AE5990B-5F1A-4CAE-89C2-8952F64876ED}" type="presParOf" srcId="{B10CCB7D-9B9A-4EF1-B9B8-D01ADE494877}" destId="{FE8B47F7-9704-4BB5-898C-A3D9A873F937}" srcOrd="1" destOrd="0" presId="urn:microsoft.com/office/officeart/2005/8/layout/hierarchy1"/>
    <dgm:cxn modelId="{25398FA8-0A15-447E-9AF5-ACF7AC1BB89D}" type="presParOf" srcId="{141B46D9-381F-4040-B4FE-48D834DA8128}" destId="{A4762C58-ABBC-4C3B-AD47-5D4F05913EC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ABB3F0-2109-490F-8B32-9D67B693C1E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4508CAB-8900-4FD5-BBC7-B2FF2DA03DD7}">
      <dgm:prSet/>
      <dgm:spPr/>
      <dgm:t>
        <a:bodyPr/>
        <a:lstStyle/>
        <a:p>
          <a:r>
            <a:rPr lang="nb-NO" dirty="0"/>
            <a:t>Forstår elevene hva som er målet for endt opplæring – hva skal de kunne?</a:t>
          </a:r>
          <a:endParaRPr lang="en-US" dirty="0"/>
        </a:p>
      </dgm:t>
    </dgm:pt>
    <dgm:pt modelId="{1079C1D5-569B-46B8-A804-27F64F1F8485}" type="parTrans" cxnId="{AA56400C-A9AD-499A-A857-F8F27265B32C}">
      <dgm:prSet/>
      <dgm:spPr/>
      <dgm:t>
        <a:bodyPr/>
        <a:lstStyle/>
        <a:p>
          <a:endParaRPr lang="en-US"/>
        </a:p>
      </dgm:t>
    </dgm:pt>
    <dgm:pt modelId="{A79A1312-7DD5-4862-8F5A-3CD3EC5B4699}" type="sibTrans" cxnId="{AA56400C-A9AD-499A-A857-F8F27265B32C}">
      <dgm:prSet/>
      <dgm:spPr/>
      <dgm:t>
        <a:bodyPr/>
        <a:lstStyle/>
        <a:p>
          <a:endParaRPr lang="en-US"/>
        </a:p>
      </dgm:t>
    </dgm:pt>
    <dgm:pt modelId="{C1B78959-8AD2-424F-9181-E3B5BEA1A35B}">
      <dgm:prSet/>
      <dgm:spPr/>
      <dgm:t>
        <a:bodyPr/>
        <a:lstStyle/>
        <a:p>
          <a:r>
            <a:rPr lang="nb-NO" dirty="0"/>
            <a:t>Ser de det store bildet?</a:t>
          </a:r>
          <a:endParaRPr lang="en-US" dirty="0"/>
        </a:p>
      </dgm:t>
    </dgm:pt>
    <dgm:pt modelId="{59379125-7174-4E97-A0EE-A9F356C0744F}" type="parTrans" cxnId="{9CC30960-D007-485A-A4BE-D1626F857C75}">
      <dgm:prSet/>
      <dgm:spPr/>
      <dgm:t>
        <a:bodyPr/>
        <a:lstStyle/>
        <a:p>
          <a:endParaRPr lang="en-US"/>
        </a:p>
      </dgm:t>
    </dgm:pt>
    <dgm:pt modelId="{871D2FEA-DC6B-4F5B-B267-232D727B547A}" type="sibTrans" cxnId="{9CC30960-D007-485A-A4BE-D1626F857C75}">
      <dgm:prSet/>
      <dgm:spPr/>
      <dgm:t>
        <a:bodyPr/>
        <a:lstStyle/>
        <a:p>
          <a:endParaRPr lang="en-US"/>
        </a:p>
      </dgm:t>
    </dgm:pt>
    <dgm:pt modelId="{6DE8C9F5-E5BE-476B-8F3C-D5DF92872E46}">
      <dgm:prSet/>
      <dgm:spPr/>
      <dgm:t>
        <a:bodyPr/>
        <a:lstStyle/>
        <a:p>
          <a:r>
            <a:rPr lang="nb-NO"/>
            <a:t>Gjennomgang av «pensum»</a:t>
          </a:r>
          <a:endParaRPr lang="en-US"/>
        </a:p>
      </dgm:t>
    </dgm:pt>
    <dgm:pt modelId="{58C53927-EAD9-445A-9553-3CB2BD4BBD09}" type="parTrans" cxnId="{BB69B55C-F36D-42F2-B0A0-8A8D6E0D2A04}">
      <dgm:prSet/>
      <dgm:spPr/>
      <dgm:t>
        <a:bodyPr/>
        <a:lstStyle/>
        <a:p>
          <a:endParaRPr lang="en-US"/>
        </a:p>
      </dgm:t>
    </dgm:pt>
    <dgm:pt modelId="{F424197B-AB1D-48FF-9D4A-4C34997AFE94}" type="sibTrans" cxnId="{BB69B55C-F36D-42F2-B0A0-8A8D6E0D2A04}">
      <dgm:prSet/>
      <dgm:spPr/>
      <dgm:t>
        <a:bodyPr/>
        <a:lstStyle/>
        <a:p>
          <a:endParaRPr lang="en-US"/>
        </a:p>
      </dgm:t>
    </dgm:pt>
    <dgm:pt modelId="{BE155944-5B44-4181-A8A0-B0B1459F24A0}">
      <dgm:prSet/>
      <dgm:spPr/>
      <dgm:t>
        <a:bodyPr/>
        <a:lstStyle/>
        <a:p>
          <a:r>
            <a:rPr lang="nb-NO"/>
            <a:t>Vet elevene hvordan de går frem for å lære?</a:t>
          </a:r>
          <a:endParaRPr lang="en-US"/>
        </a:p>
      </dgm:t>
    </dgm:pt>
    <dgm:pt modelId="{246D2C60-D4C1-4C05-863F-BDD26B722CC7}" type="parTrans" cxnId="{1E4AD85F-F060-4B40-90BF-BDC04249A10A}">
      <dgm:prSet/>
      <dgm:spPr/>
      <dgm:t>
        <a:bodyPr/>
        <a:lstStyle/>
        <a:p>
          <a:endParaRPr lang="en-US"/>
        </a:p>
      </dgm:t>
    </dgm:pt>
    <dgm:pt modelId="{B94EBC9F-77D7-4662-B638-A692353AEE17}" type="sibTrans" cxnId="{1E4AD85F-F060-4B40-90BF-BDC04249A10A}">
      <dgm:prSet/>
      <dgm:spPr/>
      <dgm:t>
        <a:bodyPr/>
        <a:lstStyle/>
        <a:p>
          <a:endParaRPr lang="en-US"/>
        </a:p>
      </dgm:t>
    </dgm:pt>
    <dgm:pt modelId="{3C4DA322-4134-47E2-A59A-40B6670414AC}">
      <dgm:prSet/>
      <dgm:spPr/>
      <dgm:t>
        <a:bodyPr/>
        <a:lstStyle/>
        <a:p>
          <a:r>
            <a:rPr lang="nb-NO"/>
            <a:t>Blir alle elevene sett og involvert i undervisningen?</a:t>
          </a:r>
          <a:endParaRPr lang="en-US"/>
        </a:p>
      </dgm:t>
    </dgm:pt>
    <dgm:pt modelId="{00045F27-B330-4029-B96A-BBA0C2E3D6C2}" type="parTrans" cxnId="{7E170B0B-8DF2-450B-8BF5-AEABF121C578}">
      <dgm:prSet/>
      <dgm:spPr/>
      <dgm:t>
        <a:bodyPr/>
        <a:lstStyle/>
        <a:p>
          <a:endParaRPr lang="en-US"/>
        </a:p>
      </dgm:t>
    </dgm:pt>
    <dgm:pt modelId="{C76BFF70-F32A-4D20-8E49-C50350A9B884}" type="sibTrans" cxnId="{7E170B0B-8DF2-450B-8BF5-AEABF121C578}">
      <dgm:prSet/>
      <dgm:spPr/>
      <dgm:t>
        <a:bodyPr/>
        <a:lstStyle/>
        <a:p>
          <a:endParaRPr lang="en-US"/>
        </a:p>
      </dgm:t>
    </dgm:pt>
    <dgm:pt modelId="{F83AD850-77E5-48C8-910B-F1578F70D37F}">
      <dgm:prSet/>
      <dgm:spPr/>
      <dgm:t>
        <a:bodyPr/>
        <a:lstStyle/>
        <a:p>
          <a:r>
            <a:rPr lang="nb-NO"/>
            <a:t>Får de utviklet sitt potensiale – blir de oppmuntret til å gjøre sitt beste?</a:t>
          </a:r>
          <a:endParaRPr lang="en-US"/>
        </a:p>
      </dgm:t>
    </dgm:pt>
    <dgm:pt modelId="{346C03E9-0F2D-418C-8D54-541C52086F1D}" type="parTrans" cxnId="{27CA0EFB-FBB3-492A-9938-7672E0F58A18}">
      <dgm:prSet/>
      <dgm:spPr/>
      <dgm:t>
        <a:bodyPr/>
        <a:lstStyle/>
        <a:p>
          <a:endParaRPr lang="en-US"/>
        </a:p>
      </dgm:t>
    </dgm:pt>
    <dgm:pt modelId="{696F244A-9A29-4B98-890F-214C62CD68B3}" type="sibTrans" cxnId="{27CA0EFB-FBB3-492A-9938-7672E0F58A18}">
      <dgm:prSet/>
      <dgm:spPr/>
      <dgm:t>
        <a:bodyPr/>
        <a:lstStyle/>
        <a:p>
          <a:endParaRPr lang="en-US"/>
        </a:p>
      </dgm:t>
    </dgm:pt>
    <dgm:pt modelId="{0562F349-BE2A-4A63-82A0-4E2B229F9577}" type="pres">
      <dgm:prSet presAssocID="{BCABB3F0-2109-490F-8B32-9D67B693C1E3}" presName="root" presStyleCnt="0">
        <dgm:presLayoutVars>
          <dgm:dir/>
          <dgm:resizeHandles val="exact"/>
        </dgm:presLayoutVars>
      </dgm:prSet>
      <dgm:spPr/>
      <dgm:t>
        <a:bodyPr/>
        <a:lstStyle/>
        <a:p>
          <a:endParaRPr lang="nb-NO"/>
        </a:p>
      </dgm:t>
    </dgm:pt>
    <dgm:pt modelId="{56EDEBED-BAAA-4434-AAED-6B8BDCDD0418}" type="pres">
      <dgm:prSet presAssocID="{F4508CAB-8900-4FD5-BBC7-B2FF2DA03DD7}" presName="compNode" presStyleCnt="0"/>
      <dgm:spPr/>
    </dgm:pt>
    <dgm:pt modelId="{1E8591C6-5A52-4B04-A42D-83EE3FD6CBF0}" type="pres">
      <dgm:prSet presAssocID="{F4508CAB-8900-4FD5-BBC7-B2FF2DA03DD7}" presName="bgRect" presStyleLbl="bgShp" presStyleIdx="0" presStyleCnt="6"/>
      <dgm:spPr/>
    </dgm:pt>
    <dgm:pt modelId="{57C5896A-2CD5-469B-A5FC-6CAB14E0BA52}" type="pres">
      <dgm:prSet presAssocID="{F4508CAB-8900-4FD5-BBC7-B2FF2DA03DD7}"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nb-NO"/>
        </a:p>
      </dgm:t>
      <dgm:extLst>
        <a:ext uri="{E40237B7-FDA0-4F09-8148-C483321AD2D9}">
          <dgm14:cNvPr xmlns:dgm14="http://schemas.microsoft.com/office/drawing/2010/diagram" id="0" name="" descr="Classroom"/>
        </a:ext>
      </dgm:extLst>
    </dgm:pt>
    <dgm:pt modelId="{96F07078-B91A-4046-B7BF-FF06E899D39A}" type="pres">
      <dgm:prSet presAssocID="{F4508CAB-8900-4FD5-BBC7-B2FF2DA03DD7}" presName="spaceRect" presStyleCnt="0"/>
      <dgm:spPr/>
    </dgm:pt>
    <dgm:pt modelId="{0324917D-C439-4527-8577-5E44BBBAB665}" type="pres">
      <dgm:prSet presAssocID="{F4508CAB-8900-4FD5-BBC7-B2FF2DA03DD7}" presName="parTx" presStyleLbl="revTx" presStyleIdx="0" presStyleCnt="6">
        <dgm:presLayoutVars>
          <dgm:chMax val="0"/>
          <dgm:chPref val="0"/>
        </dgm:presLayoutVars>
      </dgm:prSet>
      <dgm:spPr/>
      <dgm:t>
        <a:bodyPr/>
        <a:lstStyle/>
        <a:p>
          <a:endParaRPr lang="nb-NO"/>
        </a:p>
      </dgm:t>
    </dgm:pt>
    <dgm:pt modelId="{462D4AD0-0891-491E-8E63-97A8B33E874C}" type="pres">
      <dgm:prSet presAssocID="{A79A1312-7DD5-4862-8F5A-3CD3EC5B4699}" presName="sibTrans" presStyleCnt="0"/>
      <dgm:spPr/>
    </dgm:pt>
    <dgm:pt modelId="{269A6B77-4385-4741-A505-54BF7C77C22E}" type="pres">
      <dgm:prSet presAssocID="{C1B78959-8AD2-424F-9181-E3B5BEA1A35B}" presName="compNode" presStyleCnt="0"/>
      <dgm:spPr/>
    </dgm:pt>
    <dgm:pt modelId="{200C3521-6503-4AFF-86D8-5A73BBCC248C}" type="pres">
      <dgm:prSet presAssocID="{C1B78959-8AD2-424F-9181-E3B5BEA1A35B}" presName="bgRect" presStyleLbl="bgShp" presStyleIdx="1" presStyleCnt="6" custLinFactNeighborX="155" custLinFactNeighborY="-4188"/>
      <dgm:spPr/>
    </dgm:pt>
    <dgm:pt modelId="{0315201E-C3EB-4705-83D1-8A6A3E1D0FAE}" type="pres">
      <dgm:prSet presAssocID="{C1B78959-8AD2-424F-9181-E3B5BEA1A35B}"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nb-NO"/>
        </a:p>
      </dgm:t>
      <dgm:extLst>
        <a:ext uri="{E40237B7-FDA0-4F09-8148-C483321AD2D9}">
          <dgm14:cNvPr xmlns:dgm14="http://schemas.microsoft.com/office/drawing/2010/diagram" id="0" name="" descr="Image"/>
        </a:ext>
      </dgm:extLst>
    </dgm:pt>
    <dgm:pt modelId="{0C1AFD2B-A5A4-413F-A181-80BF3A1B51FF}" type="pres">
      <dgm:prSet presAssocID="{C1B78959-8AD2-424F-9181-E3B5BEA1A35B}" presName="spaceRect" presStyleCnt="0"/>
      <dgm:spPr/>
    </dgm:pt>
    <dgm:pt modelId="{9C642392-DC62-495A-993E-E8CBC9FE2E29}" type="pres">
      <dgm:prSet presAssocID="{C1B78959-8AD2-424F-9181-E3B5BEA1A35B}" presName="parTx" presStyleLbl="revTx" presStyleIdx="1" presStyleCnt="6">
        <dgm:presLayoutVars>
          <dgm:chMax val="0"/>
          <dgm:chPref val="0"/>
        </dgm:presLayoutVars>
      </dgm:prSet>
      <dgm:spPr/>
      <dgm:t>
        <a:bodyPr/>
        <a:lstStyle/>
        <a:p>
          <a:endParaRPr lang="nb-NO"/>
        </a:p>
      </dgm:t>
    </dgm:pt>
    <dgm:pt modelId="{A4F4101C-4580-4C6D-95BE-A2D9B517A02C}" type="pres">
      <dgm:prSet presAssocID="{871D2FEA-DC6B-4F5B-B267-232D727B547A}" presName="sibTrans" presStyleCnt="0"/>
      <dgm:spPr/>
    </dgm:pt>
    <dgm:pt modelId="{C2454ADC-22BC-46EA-B61E-97631BA056C7}" type="pres">
      <dgm:prSet presAssocID="{6DE8C9F5-E5BE-476B-8F3C-D5DF92872E46}" presName="compNode" presStyleCnt="0"/>
      <dgm:spPr/>
    </dgm:pt>
    <dgm:pt modelId="{159EFD64-473B-4EBC-8A41-8E8573B1D33F}" type="pres">
      <dgm:prSet presAssocID="{6DE8C9F5-E5BE-476B-8F3C-D5DF92872E46}" presName="bgRect" presStyleLbl="bgShp" presStyleIdx="2" presStyleCnt="6"/>
      <dgm:spPr/>
    </dgm:pt>
    <dgm:pt modelId="{5BDCBF5B-97B9-4EEC-A860-4891AEAA4B0A}" type="pres">
      <dgm:prSet presAssocID="{6DE8C9F5-E5BE-476B-8F3C-D5DF92872E46}"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nb-NO"/>
        </a:p>
      </dgm:t>
      <dgm:extLst>
        <a:ext uri="{E40237B7-FDA0-4F09-8148-C483321AD2D9}">
          <dgm14:cNvPr xmlns:dgm14="http://schemas.microsoft.com/office/drawing/2010/diagram" id="0" name="" descr="Closed Book"/>
        </a:ext>
      </dgm:extLst>
    </dgm:pt>
    <dgm:pt modelId="{8FE87493-A670-463B-808D-F29DF13E5B61}" type="pres">
      <dgm:prSet presAssocID="{6DE8C9F5-E5BE-476B-8F3C-D5DF92872E46}" presName="spaceRect" presStyleCnt="0"/>
      <dgm:spPr/>
    </dgm:pt>
    <dgm:pt modelId="{088D02FF-93B2-4422-A3D8-885774041A60}" type="pres">
      <dgm:prSet presAssocID="{6DE8C9F5-E5BE-476B-8F3C-D5DF92872E46}" presName="parTx" presStyleLbl="revTx" presStyleIdx="2" presStyleCnt="6">
        <dgm:presLayoutVars>
          <dgm:chMax val="0"/>
          <dgm:chPref val="0"/>
        </dgm:presLayoutVars>
      </dgm:prSet>
      <dgm:spPr/>
      <dgm:t>
        <a:bodyPr/>
        <a:lstStyle/>
        <a:p>
          <a:endParaRPr lang="nb-NO"/>
        </a:p>
      </dgm:t>
    </dgm:pt>
    <dgm:pt modelId="{B20EB777-E3D5-4A52-ADCF-40875FE3A65C}" type="pres">
      <dgm:prSet presAssocID="{F424197B-AB1D-48FF-9D4A-4C34997AFE94}" presName="sibTrans" presStyleCnt="0"/>
      <dgm:spPr/>
    </dgm:pt>
    <dgm:pt modelId="{3D72C262-84C3-45E4-9986-787EA3FFEFB5}" type="pres">
      <dgm:prSet presAssocID="{BE155944-5B44-4181-A8A0-B0B1459F24A0}" presName="compNode" presStyleCnt="0"/>
      <dgm:spPr/>
    </dgm:pt>
    <dgm:pt modelId="{61D2E3A2-AA3F-47E7-ABD5-89ACD832DE86}" type="pres">
      <dgm:prSet presAssocID="{BE155944-5B44-4181-A8A0-B0B1459F24A0}" presName="bgRect" presStyleLbl="bgShp" presStyleIdx="3" presStyleCnt="6"/>
      <dgm:spPr/>
    </dgm:pt>
    <dgm:pt modelId="{065E3927-9CB7-4319-B61A-82A6448DDAC5}" type="pres">
      <dgm:prSet presAssocID="{BE155944-5B44-4181-A8A0-B0B1459F24A0}"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nb-NO"/>
        </a:p>
      </dgm:t>
      <dgm:extLst>
        <a:ext uri="{E40237B7-FDA0-4F09-8148-C483321AD2D9}">
          <dgm14:cNvPr xmlns:dgm14="http://schemas.microsoft.com/office/drawing/2010/diagram" id="0" name="" descr="Walk"/>
        </a:ext>
      </dgm:extLst>
    </dgm:pt>
    <dgm:pt modelId="{ADC71888-B10E-448F-A327-A949F7BE0776}" type="pres">
      <dgm:prSet presAssocID="{BE155944-5B44-4181-A8A0-B0B1459F24A0}" presName="spaceRect" presStyleCnt="0"/>
      <dgm:spPr/>
    </dgm:pt>
    <dgm:pt modelId="{B2D28021-6B59-44BB-99B9-A0738E2AF9F2}" type="pres">
      <dgm:prSet presAssocID="{BE155944-5B44-4181-A8A0-B0B1459F24A0}" presName="parTx" presStyleLbl="revTx" presStyleIdx="3" presStyleCnt="6">
        <dgm:presLayoutVars>
          <dgm:chMax val="0"/>
          <dgm:chPref val="0"/>
        </dgm:presLayoutVars>
      </dgm:prSet>
      <dgm:spPr/>
      <dgm:t>
        <a:bodyPr/>
        <a:lstStyle/>
        <a:p>
          <a:endParaRPr lang="nb-NO"/>
        </a:p>
      </dgm:t>
    </dgm:pt>
    <dgm:pt modelId="{EB0C6B6F-878F-4DA5-947C-CB96D03EF056}" type="pres">
      <dgm:prSet presAssocID="{B94EBC9F-77D7-4662-B638-A692353AEE17}" presName="sibTrans" presStyleCnt="0"/>
      <dgm:spPr/>
    </dgm:pt>
    <dgm:pt modelId="{83F74480-D91E-4B0B-9FA7-D06CB7DD372B}" type="pres">
      <dgm:prSet presAssocID="{3C4DA322-4134-47E2-A59A-40B6670414AC}" presName="compNode" presStyleCnt="0"/>
      <dgm:spPr/>
    </dgm:pt>
    <dgm:pt modelId="{D55341E9-ED89-447D-95DD-739C56A6ABBC}" type="pres">
      <dgm:prSet presAssocID="{3C4DA322-4134-47E2-A59A-40B6670414AC}" presName="bgRect" presStyleLbl="bgShp" presStyleIdx="4" presStyleCnt="6"/>
      <dgm:spPr/>
    </dgm:pt>
    <dgm:pt modelId="{8F393C37-B6E6-4656-B8B8-4A0390954C51}" type="pres">
      <dgm:prSet presAssocID="{3C4DA322-4134-47E2-A59A-40B6670414AC}"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nb-NO"/>
        </a:p>
      </dgm:t>
      <dgm:extLst>
        <a:ext uri="{E40237B7-FDA0-4F09-8148-C483321AD2D9}">
          <dgm14:cNvPr xmlns:dgm14="http://schemas.microsoft.com/office/drawing/2010/diagram" id="0" name="" descr="Children"/>
        </a:ext>
      </dgm:extLst>
    </dgm:pt>
    <dgm:pt modelId="{B299CAEB-9A98-4525-85A1-09AAC1C0AD19}" type="pres">
      <dgm:prSet presAssocID="{3C4DA322-4134-47E2-A59A-40B6670414AC}" presName="spaceRect" presStyleCnt="0"/>
      <dgm:spPr/>
    </dgm:pt>
    <dgm:pt modelId="{04BEB17E-E0AC-463C-9E24-5A0B88F4886C}" type="pres">
      <dgm:prSet presAssocID="{3C4DA322-4134-47E2-A59A-40B6670414AC}" presName="parTx" presStyleLbl="revTx" presStyleIdx="4" presStyleCnt="6">
        <dgm:presLayoutVars>
          <dgm:chMax val="0"/>
          <dgm:chPref val="0"/>
        </dgm:presLayoutVars>
      </dgm:prSet>
      <dgm:spPr/>
      <dgm:t>
        <a:bodyPr/>
        <a:lstStyle/>
        <a:p>
          <a:endParaRPr lang="nb-NO"/>
        </a:p>
      </dgm:t>
    </dgm:pt>
    <dgm:pt modelId="{5F1A8DF7-EBCB-4D19-B276-8F0E1EA4B907}" type="pres">
      <dgm:prSet presAssocID="{C76BFF70-F32A-4D20-8E49-C50350A9B884}" presName="sibTrans" presStyleCnt="0"/>
      <dgm:spPr/>
    </dgm:pt>
    <dgm:pt modelId="{5ABBD4D6-34F1-40C2-9BF8-3ABE3AFBF5CE}" type="pres">
      <dgm:prSet presAssocID="{F83AD850-77E5-48C8-910B-F1578F70D37F}" presName="compNode" presStyleCnt="0"/>
      <dgm:spPr/>
    </dgm:pt>
    <dgm:pt modelId="{122A6EBD-0AE5-4689-95DB-A12474824A33}" type="pres">
      <dgm:prSet presAssocID="{F83AD850-77E5-48C8-910B-F1578F70D37F}" presName="bgRect" presStyleLbl="bgShp" presStyleIdx="5" presStyleCnt="6"/>
      <dgm:spPr/>
    </dgm:pt>
    <dgm:pt modelId="{ADC06A33-5AAA-4B0A-AFAD-F868EB88B08A}" type="pres">
      <dgm:prSet presAssocID="{F83AD850-77E5-48C8-910B-F1578F70D37F}"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nb-NO"/>
        </a:p>
      </dgm:t>
      <dgm:extLst>
        <a:ext uri="{E40237B7-FDA0-4F09-8148-C483321AD2D9}">
          <dgm14:cNvPr xmlns:dgm14="http://schemas.microsoft.com/office/drawing/2010/diagram" id="0" name="" descr="Bear"/>
        </a:ext>
      </dgm:extLst>
    </dgm:pt>
    <dgm:pt modelId="{B7242326-7577-4A28-AA60-D67124FB76C6}" type="pres">
      <dgm:prSet presAssocID="{F83AD850-77E5-48C8-910B-F1578F70D37F}" presName="spaceRect" presStyleCnt="0"/>
      <dgm:spPr/>
    </dgm:pt>
    <dgm:pt modelId="{4DBF2E64-B1E6-4DDA-8538-87C54791673A}" type="pres">
      <dgm:prSet presAssocID="{F83AD850-77E5-48C8-910B-F1578F70D37F}" presName="parTx" presStyleLbl="revTx" presStyleIdx="5" presStyleCnt="6">
        <dgm:presLayoutVars>
          <dgm:chMax val="0"/>
          <dgm:chPref val="0"/>
        </dgm:presLayoutVars>
      </dgm:prSet>
      <dgm:spPr/>
      <dgm:t>
        <a:bodyPr/>
        <a:lstStyle/>
        <a:p>
          <a:endParaRPr lang="nb-NO"/>
        </a:p>
      </dgm:t>
    </dgm:pt>
  </dgm:ptLst>
  <dgm:cxnLst>
    <dgm:cxn modelId="{BB69B55C-F36D-42F2-B0A0-8A8D6E0D2A04}" srcId="{BCABB3F0-2109-490F-8B32-9D67B693C1E3}" destId="{6DE8C9F5-E5BE-476B-8F3C-D5DF92872E46}" srcOrd="2" destOrd="0" parTransId="{58C53927-EAD9-445A-9553-3CB2BD4BBD09}" sibTransId="{F424197B-AB1D-48FF-9D4A-4C34997AFE94}"/>
    <dgm:cxn modelId="{943DDBA2-834E-4E98-8466-7AC32ECFBD86}" type="presOf" srcId="{F4508CAB-8900-4FD5-BBC7-B2FF2DA03DD7}" destId="{0324917D-C439-4527-8577-5E44BBBAB665}" srcOrd="0" destOrd="0" presId="urn:microsoft.com/office/officeart/2018/2/layout/IconVerticalSolidList"/>
    <dgm:cxn modelId="{27CA0EFB-FBB3-492A-9938-7672E0F58A18}" srcId="{BCABB3F0-2109-490F-8B32-9D67B693C1E3}" destId="{F83AD850-77E5-48C8-910B-F1578F70D37F}" srcOrd="5" destOrd="0" parTransId="{346C03E9-0F2D-418C-8D54-541C52086F1D}" sibTransId="{696F244A-9A29-4B98-890F-214C62CD68B3}"/>
    <dgm:cxn modelId="{AA56400C-A9AD-499A-A857-F8F27265B32C}" srcId="{BCABB3F0-2109-490F-8B32-9D67B693C1E3}" destId="{F4508CAB-8900-4FD5-BBC7-B2FF2DA03DD7}" srcOrd="0" destOrd="0" parTransId="{1079C1D5-569B-46B8-A804-27F64F1F8485}" sibTransId="{A79A1312-7DD5-4862-8F5A-3CD3EC5B4699}"/>
    <dgm:cxn modelId="{9CC30960-D007-485A-A4BE-D1626F857C75}" srcId="{BCABB3F0-2109-490F-8B32-9D67B693C1E3}" destId="{C1B78959-8AD2-424F-9181-E3B5BEA1A35B}" srcOrd="1" destOrd="0" parTransId="{59379125-7174-4E97-A0EE-A9F356C0744F}" sibTransId="{871D2FEA-DC6B-4F5B-B267-232D727B547A}"/>
    <dgm:cxn modelId="{9F257867-66F9-4833-92CB-2143EB06B941}" type="presOf" srcId="{C1B78959-8AD2-424F-9181-E3B5BEA1A35B}" destId="{9C642392-DC62-495A-993E-E8CBC9FE2E29}" srcOrd="0" destOrd="0" presId="urn:microsoft.com/office/officeart/2018/2/layout/IconVerticalSolidList"/>
    <dgm:cxn modelId="{CF372772-9F3F-4C39-9388-43DB09597530}" type="presOf" srcId="{3C4DA322-4134-47E2-A59A-40B6670414AC}" destId="{04BEB17E-E0AC-463C-9E24-5A0B88F4886C}" srcOrd="0" destOrd="0" presId="urn:microsoft.com/office/officeart/2018/2/layout/IconVerticalSolidList"/>
    <dgm:cxn modelId="{7E170B0B-8DF2-450B-8BF5-AEABF121C578}" srcId="{BCABB3F0-2109-490F-8B32-9D67B693C1E3}" destId="{3C4DA322-4134-47E2-A59A-40B6670414AC}" srcOrd="4" destOrd="0" parTransId="{00045F27-B330-4029-B96A-BBA0C2E3D6C2}" sibTransId="{C76BFF70-F32A-4D20-8E49-C50350A9B884}"/>
    <dgm:cxn modelId="{66A48B5F-3C61-4528-9ECC-AD734D583B04}" type="presOf" srcId="{BCABB3F0-2109-490F-8B32-9D67B693C1E3}" destId="{0562F349-BE2A-4A63-82A0-4E2B229F9577}" srcOrd="0" destOrd="0" presId="urn:microsoft.com/office/officeart/2018/2/layout/IconVerticalSolidList"/>
    <dgm:cxn modelId="{1E4AD85F-F060-4B40-90BF-BDC04249A10A}" srcId="{BCABB3F0-2109-490F-8B32-9D67B693C1E3}" destId="{BE155944-5B44-4181-A8A0-B0B1459F24A0}" srcOrd="3" destOrd="0" parTransId="{246D2C60-D4C1-4C05-863F-BDD26B722CC7}" sibTransId="{B94EBC9F-77D7-4662-B638-A692353AEE17}"/>
    <dgm:cxn modelId="{71711EB9-9F82-44BE-AD08-C5248C00F3D2}" type="presOf" srcId="{F83AD850-77E5-48C8-910B-F1578F70D37F}" destId="{4DBF2E64-B1E6-4DDA-8538-87C54791673A}" srcOrd="0" destOrd="0" presId="urn:microsoft.com/office/officeart/2018/2/layout/IconVerticalSolidList"/>
    <dgm:cxn modelId="{C60D4FC3-AF53-4319-85E2-38907078E008}" type="presOf" srcId="{6DE8C9F5-E5BE-476B-8F3C-D5DF92872E46}" destId="{088D02FF-93B2-4422-A3D8-885774041A60}" srcOrd="0" destOrd="0" presId="urn:microsoft.com/office/officeart/2018/2/layout/IconVerticalSolidList"/>
    <dgm:cxn modelId="{6A2E1A73-556E-445A-814B-0091C15BDDF4}" type="presOf" srcId="{BE155944-5B44-4181-A8A0-B0B1459F24A0}" destId="{B2D28021-6B59-44BB-99B9-A0738E2AF9F2}" srcOrd="0" destOrd="0" presId="urn:microsoft.com/office/officeart/2018/2/layout/IconVerticalSolidList"/>
    <dgm:cxn modelId="{815C27D2-61CB-426E-A48E-2E4361860284}" type="presParOf" srcId="{0562F349-BE2A-4A63-82A0-4E2B229F9577}" destId="{56EDEBED-BAAA-4434-AAED-6B8BDCDD0418}" srcOrd="0" destOrd="0" presId="urn:microsoft.com/office/officeart/2018/2/layout/IconVerticalSolidList"/>
    <dgm:cxn modelId="{CD9ECBF9-5F05-465C-93EE-CC793FA25BEB}" type="presParOf" srcId="{56EDEBED-BAAA-4434-AAED-6B8BDCDD0418}" destId="{1E8591C6-5A52-4B04-A42D-83EE3FD6CBF0}" srcOrd="0" destOrd="0" presId="urn:microsoft.com/office/officeart/2018/2/layout/IconVerticalSolidList"/>
    <dgm:cxn modelId="{AA0D12AB-B75F-4235-810E-6EDD954A2A7F}" type="presParOf" srcId="{56EDEBED-BAAA-4434-AAED-6B8BDCDD0418}" destId="{57C5896A-2CD5-469B-A5FC-6CAB14E0BA52}" srcOrd="1" destOrd="0" presId="urn:microsoft.com/office/officeart/2018/2/layout/IconVerticalSolidList"/>
    <dgm:cxn modelId="{7CD332BA-DF05-44D7-94D9-072AC39776A6}" type="presParOf" srcId="{56EDEBED-BAAA-4434-AAED-6B8BDCDD0418}" destId="{96F07078-B91A-4046-B7BF-FF06E899D39A}" srcOrd="2" destOrd="0" presId="urn:microsoft.com/office/officeart/2018/2/layout/IconVerticalSolidList"/>
    <dgm:cxn modelId="{C51D7B82-F247-4429-8725-B42D344441A2}" type="presParOf" srcId="{56EDEBED-BAAA-4434-AAED-6B8BDCDD0418}" destId="{0324917D-C439-4527-8577-5E44BBBAB665}" srcOrd="3" destOrd="0" presId="urn:microsoft.com/office/officeart/2018/2/layout/IconVerticalSolidList"/>
    <dgm:cxn modelId="{8343A9C0-E00D-44E5-8CC4-922F8DE5D252}" type="presParOf" srcId="{0562F349-BE2A-4A63-82A0-4E2B229F9577}" destId="{462D4AD0-0891-491E-8E63-97A8B33E874C}" srcOrd="1" destOrd="0" presId="urn:microsoft.com/office/officeart/2018/2/layout/IconVerticalSolidList"/>
    <dgm:cxn modelId="{62701D03-4F62-4617-9F96-0219C919FD8A}" type="presParOf" srcId="{0562F349-BE2A-4A63-82A0-4E2B229F9577}" destId="{269A6B77-4385-4741-A505-54BF7C77C22E}" srcOrd="2" destOrd="0" presId="urn:microsoft.com/office/officeart/2018/2/layout/IconVerticalSolidList"/>
    <dgm:cxn modelId="{DFA19E1F-51CE-496F-B716-AB24A46B1441}" type="presParOf" srcId="{269A6B77-4385-4741-A505-54BF7C77C22E}" destId="{200C3521-6503-4AFF-86D8-5A73BBCC248C}" srcOrd="0" destOrd="0" presId="urn:microsoft.com/office/officeart/2018/2/layout/IconVerticalSolidList"/>
    <dgm:cxn modelId="{B3F10607-1989-467C-9A1D-37A8C0C74462}" type="presParOf" srcId="{269A6B77-4385-4741-A505-54BF7C77C22E}" destId="{0315201E-C3EB-4705-83D1-8A6A3E1D0FAE}" srcOrd="1" destOrd="0" presId="urn:microsoft.com/office/officeart/2018/2/layout/IconVerticalSolidList"/>
    <dgm:cxn modelId="{E075E2CF-1F7E-4D54-BEC4-B546DA70DA29}" type="presParOf" srcId="{269A6B77-4385-4741-A505-54BF7C77C22E}" destId="{0C1AFD2B-A5A4-413F-A181-80BF3A1B51FF}" srcOrd="2" destOrd="0" presId="urn:microsoft.com/office/officeart/2018/2/layout/IconVerticalSolidList"/>
    <dgm:cxn modelId="{5913C51A-4203-4F5E-BBA4-64C1A7FEE7E4}" type="presParOf" srcId="{269A6B77-4385-4741-A505-54BF7C77C22E}" destId="{9C642392-DC62-495A-993E-E8CBC9FE2E29}" srcOrd="3" destOrd="0" presId="urn:microsoft.com/office/officeart/2018/2/layout/IconVerticalSolidList"/>
    <dgm:cxn modelId="{005F4320-3F0E-4B98-B69B-34977AAC8A5C}" type="presParOf" srcId="{0562F349-BE2A-4A63-82A0-4E2B229F9577}" destId="{A4F4101C-4580-4C6D-95BE-A2D9B517A02C}" srcOrd="3" destOrd="0" presId="urn:microsoft.com/office/officeart/2018/2/layout/IconVerticalSolidList"/>
    <dgm:cxn modelId="{DCD0FD1A-886A-41E9-8771-8A30E09B981F}" type="presParOf" srcId="{0562F349-BE2A-4A63-82A0-4E2B229F9577}" destId="{C2454ADC-22BC-46EA-B61E-97631BA056C7}" srcOrd="4" destOrd="0" presId="urn:microsoft.com/office/officeart/2018/2/layout/IconVerticalSolidList"/>
    <dgm:cxn modelId="{EBBD3E31-182C-46DB-A93A-6883ED1C0727}" type="presParOf" srcId="{C2454ADC-22BC-46EA-B61E-97631BA056C7}" destId="{159EFD64-473B-4EBC-8A41-8E8573B1D33F}" srcOrd="0" destOrd="0" presId="urn:microsoft.com/office/officeart/2018/2/layout/IconVerticalSolidList"/>
    <dgm:cxn modelId="{D50CE1E5-7CFE-452E-830E-D3EFF51014F8}" type="presParOf" srcId="{C2454ADC-22BC-46EA-B61E-97631BA056C7}" destId="{5BDCBF5B-97B9-4EEC-A860-4891AEAA4B0A}" srcOrd="1" destOrd="0" presId="urn:microsoft.com/office/officeart/2018/2/layout/IconVerticalSolidList"/>
    <dgm:cxn modelId="{6000468E-477D-4CC5-9BF8-4A5DDA915D08}" type="presParOf" srcId="{C2454ADC-22BC-46EA-B61E-97631BA056C7}" destId="{8FE87493-A670-463B-808D-F29DF13E5B61}" srcOrd="2" destOrd="0" presId="urn:microsoft.com/office/officeart/2018/2/layout/IconVerticalSolidList"/>
    <dgm:cxn modelId="{1E1E39B7-EF2A-49B8-AD90-3C6DCA5055F3}" type="presParOf" srcId="{C2454ADC-22BC-46EA-B61E-97631BA056C7}" destId="{088D02FF-93B2-4422-A3D8-885774041A60}" srcOrd="3" destOrd="0" presId="urn:microsoft.com/office/officeart/2018/2/layout/IconVerticalSolidList"/>
    <dgm:cxn modelId="{212C458D-EFEA-4E4B-AC4D-09975BCF43F5}" type="presParOf" srcId="{0562F349-BE2A-4A63-82A0-4E2B229F9577}" destId="{B20EB777-E3D5-4A52-ADCF-40875FE3A65C}" srcOrd="5" destOrd="0" presId="urn:microsoft.com/office/officeart/2018/2/layout/IconVerticalSolidList"/>
    <dgm:cxn modelId="{80A60B7C-9B4B-4F2D-8F36-98F7C00E9753}" type="presParOf" srcId="{0562F349-BE2A-4A63-82A0-4E2B229F9577}" destId="{3D72C262-84C3-45E4-9986-787EA3FFEFB5}" srcOrd="6" destOrd="0" presId="urn:microsoft.com/office/officeart/2018/2/layout/IconVerticalSolidList"/>
    <dgm:cxn modelId="{B4B0F19F-821D-4058-BD2D-49176B860FF1}" type="presParOf" srcId="{3D72C262-84C3-45E4-9986-787EA3FFEFB5}" destId="{61D2E3A2-AA3F-47E7-ABD5-89ACD832DE86}" srcOrd="0" destOrd="0" presId="urn:microsoft.com/office/officeart/2018/2/layout/IconVerticalSolidList"/>
    <dgm:cxn modelId="{F246F369-1CA9-4400-99C6-1064296764C6}" type="presParOf" srcId="{3D72C262-84C3-45E4-9986-787EA3FFEFB5}" destId="{065E3927-9CB7-4319-B61A-82A6448DDAC5}" srcOrd="1" destOrd="0" presId="urn:microsoft.com/office/officeart/2018/2/layout/IconVerticalSolidList"/>
    <dgm:cxn modelId="{149F46D9-D5FC-49A0-BAE1-514B40230C0C}" type="presParOf" srcId="{3D72C262-84C3-45E4-9986-787EA3FFEFB5}" destId="{ADC71888-B10E-448F-A327-A949F7BE0776}" srcOrd="2" destOrd="0" presId="urn:microsoft.com/office/officeart/2018/2/layout/IconVerticalSolidList"/>
    <dgm:cxn modelId="{FC83ECBB-331A-419E-9E5F-13FF59D7FD59}" type="presParOf" srcId="{3D72C262-84C3-45E4-9986-787EA3FFEFB5}" destId="{B2D28021-6B59-44BB-99B9-A0738E2AF9F2}" srcOrd="3" destOrd="0" presId="urn:microsoft.com/office/officeart/2018/2/layout/IconVerticalSolidList"/>
    <dgm:cxn modelId="{F00C9BE1-03F0-4E2E-BF4D-B1324D33E0BA}" type="presParOf" srcId="{0562F349-BE2A-4A63-82A0-4E2B229F9577}" destId="{EB0C6B6F-878F-4DA5-947C-CB96D03EF056}" srcOrd="7" destOrd="0" presId="urn:microsoft.com/office/officeart/2018/2/layout/IconVerticalSolidList"/>
    <dgm:cxn modelId="{2A9BB779-617C-4A3F-B16E-9CE0E4F6A7D1}" type="presParOf" srcId="{0562F349-BE2A-4A63-82A0-4E2B229F9577}" destId="{83F74480-D91E-4B0B-9FA7-D06CB7DD372B}" srcOrd="8" destOrd="0" presId="urn:microsoft.com/office/officeart/2018/2/layout/IconVerticalSolidList"/>
    <dgm:cxn modelId="{29F8901F-E6AF-4527-A485-3264D5D0A1B5}" type="presParOf" srcId="{83F74480-D91E-4B0B-9FA7-D06CB7DD372B}" destId="{D55341E9-ED89-447D-95DD-739C56A6ABBC}" srcOrd="0" destOrd="0" presId="urn:microsoft.com/office/officeart/2018/2/layout/IconVerticalSolidList"/>
    <dgm:cxn modelId="{41177DD2-7825-42DC-A69B-120D06428471}" type="presParOf" srcId="{83F74480-D91E-4B0B-9FA7-D06CB7DD372B}" destId="{8F393C37-B6E6-4656-B8B8-4A0390954C51}" srcOrd="1" destOrd="0" presId="urn:microsoft.com/office/officeart/2018/2/layout/IconVerticalSolidList"/>
    <dgm:cxn modelId="{1D91AA33-D6EB-4DB4-B099-9151362EF4F1}" type="presParOf" srcId="{83F74480-D91E-4B0B-9FA7-D06CB7DD372B}" destId="{B299CAEB-9A98-4525-85A1-09AAC1C0AD19}" srcOrd="2" destOrd="0" presId="urn:microsoft.com/office/officeart/2018/2/layout/IconVerticalSolidList"/>
    <dgm:cxn modelId="{D9A171EE-E618-4855-9568-6C1220272BEF}" type="presParOf" srcId="{83F74480-D91E-4B0B-9FA7-D06CB7DD372B}" destId="{04BEB17E-E0AC-463C-9E24-5A0B88F4886C}" srcOrd="3" destOrd="0" presId="urn:microsoft.com/office/officeart/2018/2/layout/IconVerticalSolidList"/>
    <dgm:cxn modelId="{5AAC8FB5-18BD-428F-B7A7-AD9064946583}" type="presParOf" srcId="{0562F349-BE2A-4A63-82A0-4E2B229F9577}" destId="{5F1A8DF7-EBCB-4D19-B276-8F0E1EA4B907}" srcOrd="9" destOrd="0" presId="urn:microsoft.com/office/officeart/2018/2/layout/IconVerticalSolidList"/>
    <dgm:cxn modelId="{E33E2DB4-D6A8-4710-AE06-01AC72851993}" type="presParOf" srcId="{0562F349-BE2A-4A63-82A0-4E2B229F9577}" destId="{5ABBD4D6-34F1-40C2-9BF8-3ABE3AFBF5CE}" srcOrd="10" destOrd="0" presId="urn:microsoft.com/office/officeart/2018/2/layout/IconVerticalSolidList"/>
    <dgm:cxn modelId="{DD0E4FFC-BCEB-405F-9D88-FDD58B8DFE87}" type="presParOf" srcId="{5ABBD4D6-34F1-40C2-9BF8-3ABE3AFBF5CE}" destId="{122A6EBD-0AE5-4689-95DB-A12474824A33}" srcOrd="0" destOrd="0" presId="urn:microsoft.com/office/officeart/2018/2/layout/IconVerticalSolidList"/>
    <dgm:cxn modelId="{305E3606-397C-489B-B2AF-294B251E7936}" type="presParOf" srcId="{5ABBD4D6-34F1-40C2-9BF8-3ABE3AFBF5CE}" destId="{ADC06A33-5AAA-4B0A-AFAD-F868EB88B08A}" srcOrd="1" destOrd="0" presId="urn:microsoft.com/office/officeart/2018/2/layout/IconVerticalSolidList"/>
    <dgm:cxn modelId="{8792D4BF-AF67-4715-885D-ECDF17EB578B}" type="presParOf" srcId="{5ABBD4D6-34F1-40C2-9BF8-3ABE3AFBF5CE}" destId="{B7242326-7577-4A28-AA60-D67124FB76C6}" srcOrd="2" destOrd="0" presId="urn:microsoft.com/office/officeart/2018/2/layout/IconVerticalSolidList"/>
    <dgm:cxn modelId="{D3A7F32A-0431-40A9-9667-E5B871B870A8}" type="presParOf" srcId="{5ABBD4D6-34F1-40C2-9BF8-3ABE3AFBF5CE}" destId="{4DBF2E64-B1E6-4DDA-8538-87C54791673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43C95-525D-45AD-B561-ED0DC38E41C3}">
      <dsp:nvSpPr>
        <dsp:cNvPr id="0" name=""/>
        <dsp:cNvSpPr/>
      </dsp:nvSpPr>
      <dsp:spPr>
        <a:xfrm>
          <a:off x="0" y="0"/>
          <a:ext cx="8402605" cy="578072"/>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nb-NO" sz="2600" kern="1200"/>
            <a:t>Kompetansebegrepet</a:t>
          </a:r>
          <a:endParaRPr lang="en-US" sz="2600" kern="1200"/>
        </a:p>
      </dsp:txBody>
      <dsp:txXfrm>
        <a:off x="16931" y="16931"/>
        <a:ext cx="7711186" cy="544210"/>
      </dsp:txXfrm>
    </dsp:sp>
    <dsp:sp modelId="{42033ED3-4B1D-4293-8B57-BDB8744C0AE5}">
      <dsp:nvSpPr>
        <dsp:cNvPr id="0" name=""/>
        <dsp:cNvSpPr/>
      </dsp:nvSpPr>
      <dsp:spPr>
        <a:xfrm>
          <a:off x="627467" y="658359"/>
          <a:ext cx="8402605" cy="578072"/>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nb-NO" sz="2600" kern="1200"/>
            <a:t>Integrert Overordnet del</a:t>
          </a:r>
          <a:endParaRPr lang="en-US" sz="2600" kern="1200"/>
        </a:p>
      </dsp:txBody>
      <dsp:txXfrm>
        <a:off x="644398" y="675290"/>
        <a:ext cx="7365529" cy="544210"/>
      </dsp:txXfrm>
    </dsp:sp>
    <dsp:sp modelId="{07FEDC49-3D12-4497-9E16-B088EB00703D}">
      <dsp:nvSpPr>
        <dsp:cNvPr id="0" name=""/>
        <dsp:cNvSpPr/>
      </dsp:nvSpPr>
      <dsp:spPr>
        <a:xfrm>
          <a:off x="1254934" y="1316719"/>
          <a:ext cx="8402605" cy="578072"/>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nb-NO" sz="2600" kern="1200"/>
            <a:t>Kjerneelementer i faget</a:t>
          </a:r>
          <a:endParaRPr lang="en-US" sz="2600" kern="1200"/>
        </a:p>
      </dsp:txBody>
      <dsp:txXfrm>
        <a:off x="1271865" y="1333650"/>
        <a:ext cx="7365529" cy="544210"/>
      </dsp:txXfrm>
    </dsp:sp>
    <dsp:sp modelId="{C7D04529-19DB-4D94-93EA-39120CE44E38}">
      <dsp:nvSpPr>
        <dsp:cNvPr id="0" name=""/>
        <dsp:cNvSpPr/>
      </dsp:nvSpPr>
      <dsp:spPr>
        <a:xfrm>
          <a:off x="1882401" y="1975079"/>
          <a:ext cx="8402605" cy="578072"/>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nb-NO" sz="2600" kern="1200"/>
            <a:t>Dybdelæring</a:t>
          </a:r>
          <a:endParaRPr lang="en-US" sz="2600" kern="1200"/>
        </a:p>
      </dsp:txBody>
      <dsp:txXfrm>
        <a:off x="1899332" y="1992010"/>
        <a:ext cx="7365529" cy="544210"/>
      </dsp:txXfrm>
    </dsp:sp>
    <dsp:sp modelId="{58BE5438-620D-487E-B194-40091219E842}">
      <dsp:nvSpPr>
        <dsp:cNvPr id="0" name=""/>
        <dsp:cNvSpPr/>
      </dsp:nvSpPr>
      <dsp:spPr>
        <a:xfrm>
          <a:off x="2509869" y="2633439"/>
          <a:ext cx="8402605" cy="578072"/>
        </a:xfrm>
        <a:prstGeom prst="roundRect">
          <a:avLst>
            <a:gd name="adj" fmla="val 10000"/>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nb-NO" sz="2600" kern="1200"/>
            <a:t>Tverrfaglige tema</a:t>
          </a:r>
          <a:endParaRPr lang="en-US" sz="2600" kern="1200"/>
        </a:p>
      </dsp:txBody>
      <dsp:txXfrm>
        <a:off x="2526800" y="2650370"/>
        <a:ext cx="7365529" cy="544210"/>
      </dsp:txXfrm>
    </dsp:sp>
    <dsp:sp modelId="{27C174D1-8D27-47B6-B965-FD8F1FEE5DE5}">
      <dsp:nvSpPr>
        <dsp:cNvPr id="0" name=""/>
        <dsp:cNvSpPr/>
      </dsp:nvSpPr>
      <dsp:spPr>
        <a:xfrm>
          <a:off x="8026858" y="422313"/>
          <a:ext cx="375746" cy="375746"/>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dsp:txBody>
      <dsp:txXfrm>
        <a:off x="8111401" y="422313"/>
        <a:ext cx="206660" cy="282749"/>
      </dsp:txXfrm>
    </dsp:sp>
    <dsp:sp modelId="{B9B66806-51F0-4133-A2DA-AEF8863AA604}">
      <dsp:nvSpPr>
        <dsp:cNvPr id="0" name=""/>
        <dsp:cNvSpPr/>
      </dsp:nvSpPr>
      <dsp:spPr>
        <a:xfrm>
          <a:off x="8654326" y="1080673"/>
          <a:ext cx="375746" cy="375746"/>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dsp:txBody>
      <dsp:txXfrm>
        <a:off x="8738869" y="1080673"/>
        <a:ext cx="206660" cy="282749"/>
      </dsp:txXfrm>
    </dsp:sp>
    <dsp:sp modelId="{438CBE6E-9602-4393-B991-18EC6D383009}">
      <dsp:nvSpPr>
        <dsp:cNvPr id="0" name=""/>
        <dsp:cNvSpPr/>
      </dsp:nvSpPr>
      <dsp:spPr>
        <a:xfrm>
          <a:off x="9281793" y="1729399"/>
          <a:ext cx="375746" cy="375746"/>
        </a:xfrm>
        <a:prstGeom prst="downArrow">
          <a:avLst>
            <a:gd name="adj1" fmla="val 55000"/>
            <a:gd name="adj2" fmla="val 45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dsp:txBody>
      <dsp:txXfrm>
        <a:off x="9366336" y="1729399"/>
        <a:ext cx="206660" cy="282749"/>
      </dsp:txXfrm>
    </dsp:sp>
    <dsp:sp modelId="{7454C48F-6451-414A-83EF-92F1524EA128}">
      <dsp:nvSpPr>
        <dsp:cNvPr id="0" name=""/>
        <dsp:cNvSpPr/>
      </dsp:nvSpPr>
      <dsp:spPr>
        <a:xfrm>
          <a:off x="9909260" y="2394182"/>
          <a:ext cx="375746" cy="375746"/>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a:p>
      </dsp:txBody>
      <dsp:txXfrm>
        <a:off x="9993803" y="2394182"/>
        <a:ext cx="206660" cy="282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A2A1C-BE61-4E54-A5A3-567A61015922}">
      <dsp:nvSpPr>
        <dsp:cNvPr id="0" name=""/>
        <dsp:cNvSpPr/>
      </dsp:nvSpPr>
      <dsp:spPr>
        <a:xfrm>
          <a:off x="681337" y="282374"/>
          <a:ext cx="1852875" cy="1852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1E2BB-7416-44AF-8244-595378FD7D86}">
      <dsp:nvSpPr>
        <dsp:cNvPr id="0" name=""/>
        <dsp:cNvSpPr/>
      </dsp:nvSpPr>
      <dsp:spPr>
        <a:xfrm>
          <a:off x="1076212" y="677249"/>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29D7BC-6993-48A9-8A1F-256CA3A7BADE}">
      <dsp:nvSpPr>
        <dsp:cNvPr id="0" name=""/>
        <dsp:cNvSpPr/>
      </dsp:nvSpPr>
      <dsp:spPr>
        <a:xfrm>
          <a:off x="89024" y="2712375"/>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defRPr cap="all"/>
          </a:pPr>
          <a:r>
            <a:rPr lang="nb-NO" sz="2700" kern="1200"/>
            <a:t>Økt elevaktivitet</a:t>
          </a:r>
          <a:endParaRPr lang="en-US" sz="2700" kern="1200"/>
        </a:p>
      </dsp:txBody>
      <dsp:txXfrm>
        <a:off x="89024" y="2712375"/>
        <a:ext cx="3037500" cy="720000"/>
      </dsp:txXfrm>
    </dsp:sp>
    <dsp:sp modelId="{B1D067B2-CBB3-4BCB-8147-9A976A33AE29}">
      <dsp:nvSpPr>
        <dsp:cNvPr id="0" name=""/>
        <dsp:cNvSpPr/>
      </dsp:nvSpPr>
      <dsp:spPr>
        <a:xfrm>
          <a:off x="4250400" y="282374"/>
          <a:ext cx="1852875" cy="1852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C54FD9-127A-4EEE-864C-C84086D9E1CE}">
      <dsp:nvSpPr>
        <dsp:cNvPr id="0" name=""/>
        <dsp:cNvSpPr/>
      </dsp:nvSpPr>
      <dsp:spPr>
        <a:xfrm>
          <a:off x="4645275" y="677249"/>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ADF7B8-38B2-433C-B326-D163262E7BA0}">
      <dsp:nvSpPr>
        <dsp:cNvPr id="0" name=""/>
        <dsp:cNvSpPr/>
      </dsp:nvSpPr>
      <dsp:spPr>
        <a:xfrm>
          <a:off x="3658087" y="2712375"/>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defRPr cap="all"/>
          </a:pPr>
          <a:r>
            <a:rPr lang="nb-NO" sz="2700" kern="1200"/>
            <a:t>Metakognisjon</a:t>
          </a:r>
          <a:endParaRPr lang="en-US" sz="2700" kern="1200"/>
        </a:p>
      </dsp:txBody>
      <dsp:txXfrm>
        <a:off x="3658087" y="2712375"/>
        <a:ext cx="3037500" cy="720000"/>
      </dsp:txXfrm>
    </dsp:sp>
    <dsp:sp modelId="{40AA91A3-2D15-47FC-8107-34F6A4C8D9FF}">
      <dsp:nvSpPr>
        <dsp:cNvPr id="0" name=""/>
        <dsp:cNvSpPr/>
      </dsp:nvSpPr>
      <dsp:spPr>
        <a:xfrm>
          <a:off x="7819462" y="282374"/>
          <a:ext cx="1852875" cy="1852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9EF44-DA92-4CBA-AC5D-3965143018E2}">
      <dsp:nvSpPr>
        <dsp:cNvPr id="0" name=""/>
        <dsp:cNvSpPr/>
      </dsp:nvSpPr>
      <dsp:spPr>
        <a:xfrm>
          <a:off x="8214337" y="677249"/>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F9AAFDD-EECA-4A39-BFC7-C1A4A4131FFB}">
      <dsp:nvSpPr>
        <dsp:cNvPr id="0" name=""/>
        <dsp:cNvSpPr/>
      </dsp:nvSpPr>
      <dsp:spPr>
        <a:xfrm>
          <a:off x="7227150" y="2712375"/>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defRPr cap="all"/>
          </a:pPr>
          <a:r>
            <a:rPr lang="nb-NO" sz="2700" kern="1200"/>
            <a:t>Dybdelæring</a:t>
          </a:r>
          <a:endParaRPr lang="en-US" sz="2700" kern="1200"/>
        </a:p>
      </dsp:txBody>
      <dsp:txXfrm>
        <a:off x="7227150" y="2712375"/>
        <a:ext cx="3037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B43E5-6167-46DB-B896-79D614C9FE3F}">
      <dsp:nvSpPr>
        <dsp:cNvPr id="0" name=""/>
        <dsp:cNvSpPr/>
      </dsp:nvSpPr>
      <dsp:spPr>
        <a:xfrm>
          <a:off x="398561" y="545"/>
          <a:ext cx="4335151" cy="275282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DC4BE44-8C24-4F4E-908F-D2430E37494B}">
      <dsp:nvSpPr>
        <dsp:cNvPr id="0" name=""/>
        <dsp:cNvSpPr/>
      </dsp:nvSpPr>
      <dsp:spPr>
        <a:xfrm>
          <a:off x="880244" y="458145"/>
          <a:ext cx="4335151" cy="275282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nb-NO" sz="4200" kern="1200"/>
            <a:t>Hva er egentlig dybdelæring i faget?</a:t>
          </a:r>
          <a:endParaRPr lang="en-US" sz="4200" kern="1200"/>
        </a:p>
      </dsp:txBody>
      <dsp:txXfrm>
        <a:off x="960871" y="538772"/>
        <a:ext cx="4173897" cy="2591567"/>
      </dsp:txXfrm>
    </dsp:sp>
    <dsp:sp modelId="{C1865660-4089-4718-AF72-D5FBC8B77CCF}">
      <dsp:nvSpPr>
        <dsp:cNvPr id="0" name=""/>
        <dsp:cNvSpPr/>
      </dsp:nvSpPr>
      <dsp:spPr>
        <a:xfrm>
          <a:off x="5697079" y="545"/>
          <a:ext cx="4335151" cy="275282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E8B47F7-9704-4BB5-898C-A3D9A873F937}">
      <dsp:nvSpPr>
        <dsp:cNvPr id="0" name=""/>
        <dsp:cNvSpPr/>
      </dsp:nvSpPr>
      <dsp:spPr>
        <a:xfrm>
          <a:off x="6178762" y="458145"/>
          <a:ext cx="4335151" cy="275282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nb-NO" sz="4200" kern="1200"/>
            <a:t>Hva vil det si å arbeide med dybdelæring i praksis?</a:t>
          </a:r>
          <a:endParaRPr lang="en-US" sz="4200" kern="1200"/>
        </a:p>
      </dsp:txBody>
      <dsp:txXfrm>
        <a:off x="6259389" y="538772"/>
        <a:ext cx="4173897" cy="2591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591C6-5A52-4B04-A42D-83EE3FD6CBF0}">
      <dsp:nvSpPr>
        <dsp:cNvPr id="0" name=""/>
        <dsp:cNvSpPr/>
      </dsp:nvSpPr>
      <dsp:spPr>
        <a:xfrm>
          <a:off x="0" y="1584"/>
          <a:ext cx="6266011" cy="6753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C5896A-2CD5-469B-A5FC-6CAB14E0BA52}">
      <dsp:nvSpPr>
        <dsp:cNvPr id="0" name=""/>
        <dsp:cNvSpPr/>
      </dsp:nvSpPr>
      <dsp:spPr>
        <a:xfrm>
          <a:off x="204297" y="153541"/>
          <a:ext cx="371449" cy="37144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24917D-C439-4527-8577-5E44BBBAB665}">
      <dsp:nvSpPr>
        <dsp:cNvPr id="0" name=""/>
        <dsp:cNvSpPr/>
      </dsp:nvSpPr>
      <dsp:spPr>
        <a:xfrm>
          <a:off x="780043" y="1584"/>
          <a:ext cx="5485967" cy="675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76" tIns="71476" rIns="71476" bIns="71476" numCol="1" spcCol="1270" anchor="ctr" anchorCtr="0">
          <a:noAutofit/>
        </a:bodyPr>
        <a:lstStyle/>
        <a:p>
          <a:pPr lvl="0" algn="l" defTabSz="844550">
            <a:lnSpc>
              <a:spcPct val="90000"/>
            </a:lnSpc>
            <a:spcBef>
              <a:spcPct val="0"/>
            </a:spcBef>
            <a:spcAft>
              <a:spcPct val="35000"/>
            </a:spcAft>
          </a:pPr>
          <a:r>
            <a:rPr lang="nb-NO" sz="1900" kern="1200" dirty="0"/>
            <a:t>Forstår elevene hva som er målet for endt opplæring – hva skal de kunne?</a:t>
          </a:r>
          <a:endParaRPr lang="en-US" sz="1900" kern="1200" dirty="0"/>
        </a:p>
      </dsp:txBody>
      <dsp:txXfrm>
        <a:off x="780043" y="1584"/>
        <a:ext cx="5485967" cy="675362"/>
      </dsp:txXfrm>
    </dsp:sp>
    <dsp:sp modelId="{200C3521-6503-4AFF-86D8-5A73BBCC248C}">
      <dsp:nvSpPr>
        <dsp:cNvPr id="0" name=""/>
        <dsp:cNvSpPr/>
      </dsp:nvSpPr>
      <dsp:spPr>
        <a:xfrm>
          <a:off x="0" y="817503"/>
          <a:ext cx="6266011" cy="6753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15201E-C3EB-4705-83D1-8A6A3E1D0FAE}">
      <dsp:nvSpPr>
        <dsp:cNvPr id="0" name=""/>
        <dsp:cNvSpPr/>
      </dsp:nvSpPr>
      <dsp:spPr>
        <a:xfrm>
          <a:off x="204297" y="997744"/>
          <a:ext cx="371449" cy="371449"/>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642392-DC62-495A-993E-E8CBC9FE2E29}">
      <dsp:nvSpPr>
        <dsp:cNvPr id="0" name=""/>
        <dsp:cNvSpPr/>
      </dsp:nvSpPr>
      <dsp:spPr>
        <a:xfrm>
          <a:off x="780043" y="845787"/>
          <a:ext cx="5485967" cy="675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76" tIns="71476" rIns="71476" bIns="71476" numCol="1" spcCol="1270" anchor="ctr" anchorCtr="0">
          <a:noAutofit/>
        </a:bodyPr>
        <a:lstStyle/>
        <a:p>
          <a:pPr lvl="0" algn="l" defTabSz="844550">
            <a:lnSpc>
              <a:spcPct val="90000"/>
            </a:lnSpc>
            <a:spcBef>
              <a:spcPct val="0"/>
            </a:spcBef>
            <a:spcAft>
              <a:spcPct val="35000"/>
            </a:spcAft>
          </a:pPr>
          <a:r>
            <a:rPr lang="nb-NO" sz="1900" kern="1200" dirty="0"/>
            <a:t>Ser de det store bildet?</a:t>
          </a:r>
          <a:endParaRPr lang="en-US" sz="1900" kern="1200" dirty="0"/>
        </a:p>
      </dsp:txBody>
      <dsp:txXfrm>
        <a:off x="780043" y="845787"/>
        <a:ext cx="5485967" cy="675362"/>
      </dsp:txXfrm>
    </dsp:sp>
    <dsp:sp modelId="{159EFD64-473B-4EBC-8A41-8E8573B1D33F}">
      <dsp:nvSpPr>
        <dsp:cNvPr id="0" name=""/>
        <dsp:cNvSpPr/>
      </dsp:nvSpPr>
      <dsp:spPr>
        <a:xfrm>
          <a:off x="0" y="1689990"/>
          <a:ext cx="6266011" cy="67536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CBF5B-97B9-4EEC-A860-4891AEAA4B0A}">
      <dsp:nvSpPr>
        <dsp:cNvPr id="0" name=""/>
        <dsp:cNvSpPr/>
      </dsp:nvSpPr>
      <dsp:spPr>
        <a:xfrm>
          <a:off x="204297" y="1841947"/>
          <a:ext cx="371449" cy="371449"/>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8D02FF-93B2-4422-A3D8-885774041A60}">
      <dsp:nvSpPr>
        <dsp:cNvPr id="0" name=""/>
        <dsp:cNvSpPr/>
      </dsp:nvSpPr>
      <dsp:spPr>
        <a:xfrm>
          <a:off x="780043" y="1689990"/>
          <a:ext cx="5485967" cy="675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76" tIns="71476" rIns="71476" bIns="71476" numCol="1" spcCol="1270" anchor="ctr" anchorCtr="0">
          <a:noAutofit/>
        </a:bodyPr>
        <a:lstStyle/>
        <a:p>
          <a:pPr lvl="0" algn="l" defTabSz="844550">
            <a:lnSpc>
              <a:spcPct val="90000"/>
            </a:lnSpc>
            <a:spcBef>
              <a:spcPct val="0"/>
            </a:spcBef>
            <a:spcAft>
              <a:spcPct val="35000"/>
            </a:spcAft>
          </a:pPr>
          <a:r>
            <a:rPr lang="nb-NO" sz="1900" kern="1200"/>
            <a:t>Gjennomgang av «pensum»</a:t>
          </a:r>
          <a:endParaRPr lang="en-US" sz="1900" kern="1200"/>
        </a:p>
      </dsp:txBody>
      <dsp:txXfrm>
        <a:off x="780043" y="1689990"/>
        <a:ext cx="5485967" cy="675362"/>
      </dsp:txXfrm>
    </dsp:sp>
    <dsp:sp modelId="{61D2E3A2-AA3F-47E7-ABD5-89ACD832DE86}">
      <dsp:nvSpPr>
        <dsp:cNvPr id="0" name=""/>
        <dsp:cNvSpPr/>
      </dsp:nvSpPr>
      <dsp:spPr>
        <a:xfrm>
          <a:off x="0" y="2534193"/>
          <a:ext cx="6266011" cy="67536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E3927-9CB7-4319-B61A-82A6448DDAC5}">
      <dsp:nvSpPr>
        <dsp:cNvPr id="0" name=""/>
        <dsp:cNvSpPr/>
      </dsp:nvSpPr>
      <dsp:spPr>
        <a:xfrm>
          <a:off x="204297" y="2686150"/>
          <a:ext cx="371449" cy="371449"/>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D28021-6B59-44BB-99B9-A0738E2AF9F2}">
      <dsp:nvSpPr>
        <dsp:cNvPr id="0" name=""/>
        <dsp:cNvSpPr/>
      </dsp:nvSpPr>
      <dsp:spPr>
        <a:xfrm>
          <a:off x="780043" y="2534193"/>
          <a:ext cx="5485967" cy="675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76" tIns="71476" rIns="71476" bIns="71476" numCol="1" spcCol="1270" anchor="ctr" anchorCtr="0">
          <a:noAutofit/>
        </a:bodyPr>
        <a:lstStyle/>
        <a:p>
          <a:pPr lvl="0" algn="l" defTabSz="844550">
            <a:lnSpc>
              <a:spcPct val="90000"/>
            </a:lnSpc>
            <a:spcBef>
              <a:spcPct val="0"/>
            </a:spcBef>
            <a:spcAft>
              <a:spcPct val="35000"/>
            </a:spcAft>
          </a:pPr>
          <a:r>
            <a:rPr lang="nb-NO" sz="1900" kern="1200"/>
            <a:t>Vet elevene hvordan de går frem for å lære?</a:t>
          </a:r>
          <a:endParaRPr lang="en-US" sz="1900" kern="1200"/>
        </a:p>
      </dsp:txBody>
      <dsp:txXfrm>
        <a:off x="780043" y="2534193"/>
        <a:ext cx="5485967" cy="675362"/>
      </dsp:txXfrm>
    </dsp:sp>
    <dsp:sp modelId="{D55341E9-ED89-447D-95DD-739C56A6ABBC}">
      <dsp:nvSpPr>
        <dsp:cNvPr id="0" name=""/>
        <dsp:cNvSpPr/>
      </dsp:nvSpPr>
      <dsp:spPr>
        <a:xfrm>
          <a:off x="0" y="3378396"/>
          <a:ext cx="6266011" cy="67536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393C37-B6E6-4656-B8B8-4A0390954C51}">
      <dsp:nvSpPr>
        <dsp:cNvPr id="0" name=""/>
        <dsp:cNvSpPr/>
      </dsp:nvSpPr>
      <dsp:spPr>
        <a:xfrm>
          <a:off x="204297" y="3530353"/>
          <a:ext cx="371449" cy="371449"/>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BEB17E-E0AC-463C-9E24-5A0B88F4886C}">
      <dsp:nvSpPr>
        <dsp:cNvPr id="0" name=""/>
        <dsp:cNvSpPr/>
      </dsp:nvSpPr>
      <dsp:spPr>
        <a:xfrm>
          <a:off x="780043" y="3378396"/>
          <a:ext cx="5485967" cy="675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76" tIns="71476" rIns="71476" bIns="71476" numCol="1" spcCol="1270" anchor="ctr" anchorCtr="0">
          <a:noAutofit/>
        </a:bodyPr>
        <a:lstStyle/>
        <a:p>
          <a:pPr lvl="0" algn="l" defTabSz="844550">
            <a:lnSpc>
              <a:spcPct val="90000"/>
            </a:lnSpc>
            <a:spcBef>
              <a:spcPct val="0"/>
            </a:spcBef>
            <a:spcAft>
              <a:spcPct val="35000"/>
            </a:spcAft>
          </a:pPr>
          <a:r>
            <a:rPr lang="nb-NO" sz="1900" kern="1200"/>
            <a:t>Blir alle elevene sett og involvert i undervisningen?</a:t>
          </a:r>
          <a:endParaRPr lang="en-US" sz="1900" kern="1200"/>
        </a:p>
      </dsp:txBody>
      <dsp:txXfrm>
        <a:off x="780043" y="3378396"/>
        <a:ext cx="5485967" cy="675362"/>
      </dsp:txXfrm>
    </dsp:sp>
    <dsp:sp modelId="{122A6EBD-0AE5-4689-95DB-A12474824A33}">
      <dsp:nvSpPr>
        <dsp:cNvPr id="0" name=""/>
        <dsp:cNvSpPr/>
      </dsp:nvSpPr>
      <dsp:spPr>
        <a:xfrm>
          <a:off x="0" y="4222599"/>
          <a:ext cx="6266011" cy="6753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C06A33-5AAA-4B0A-AFAD-F868EB88B08A}">
      <dsp:nvSpPr>
        <dsp:cNvPr id="0" name=""/>
        <dsp:cNvSpPr/>
      </dsp:nvSpPr>
      <dsp:spPr>
        <a:xfrm>
          <a:off x="204297" y="4374556"/>
          <a:ext cx="371449" cy="371449"/>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BF2E64-B1E6-4DDA-8538-87C54791673A}">
      <dsp:nvSpPr>
        <dsp:cNvPr id="0" name=""/>
        <dsp:cNvSpPr/>
      </dsp:nvSpPr>
      <dsp:spPr>
        <a:xfrm>
          <a:off x="780043" y="4222599"/>
          <a:ext cx="5485967" cy="675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76" tIns="71476" rIns="71476" bIns="71476" numCol="1" spcCol="1270" anchor="ctr" anchorCtr="0">
          <a:noAutofit/>
        </a:bodyPr>
        <a:lstStyle/>
        <a:p>
          <a:pPr lvl="0" algn="l" defTabSz="844550">
            <a:lnSpc>
              <a:spcPct val="90000"/>
            </a:lnSpc>
            <a:spcBef>
              <a:spcPct val="0"/>
            </a:spcBef>
            <a:spcAft>
              <a:spcPct val="35000"/>
            </a:spcAft>
          </a:pPr>
          <a:r>
            <a:rPr lang="nb-NO" sz="1900" kern="1200"/>
            <a:t>Får de utviklet sitt potensiale – blir de oppmuntret til å gjøre sitt beste?</a:t>
          </a:r>
          <a:endParaRPr lang="en-US" sz="1900" kern="1200"/>
        </a:p>
      </dsp:txBody>
      <dsp:txXfrm>
        <a:off x="780043" y="4222599"/>
        <a:ext cx="5485967" cy="67536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063C5-C9AD-4E06-8776-A0DDFC6F9590}" type="datetimeFigureOut">
              <a:rPr lang="nb-NO" smtClean="0"/>
              <a:t>29.10.2019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24CA2-152F-425B-983D-8D9E572D0B24}" type="slidenum">
              <a:rPr lang="nb-NO" smtClean="0"/>
              <a:t>‹#›</a:t>
            </a:fld>
            <a:endParaRPr lang="nb-NO"/>
          </a:p>
        </p:txBody>
      </p:sp>
    </p:spTree>
    <p:extLst>
      <p:ext uri="{BB962C8B-B14F-4D97-AF65-F5344CB8AC3E}">
        <p14:creationId xmlns:p14="http://schemas.microsoft.com/office/powerpoint/2010/main" val="109153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1</a:t>
            </a:fld>
            <a:endParaRPr lang="nb-NO"/>
          </a:p>
        </p:txBody>
      </p:sp>
    </p:spTree>
    <p:extLst>
      <p:ext uri="{BB962C8B-B14F-4D97-AF65-F5344CB8AC3E}">
        <p14:creationId xmlns:p14="http://schemas.microsoft.com/office/powerpoint/2010/main" val="26293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34</a:t>
            </a:fld>
            <a:endParaRPr lang="nb-NO"/>
          </a:p>
        </p:txBody>
      </p:sp>
    </p:spTree>
    <p:extLst>
      <p:ext uri="{BB962C8B-B14F-4D97-AF65-F5344CB8AC3E}">
        <p14:creationId xmlns:p14="http://schemas.microsoft.com/office/powerpoint/2010/main" val="12781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36</a:t>
            </a:fld>
            <a:endParaRPr lang="nb-NO"/>
          </a:p>
        </p:txBody>
      </p:sp>
    </p:spTree>
    <p:extLst>
      <p:ext uri="{BB962C8B-B14F-4D97-AF65-F5344CB8AC3E}">
        <p14:creationId xmlns:p14="http://schemas.microsoft.com/office/powerpoint/2010/main" val="1289940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38</a:t>
            </a:fld>
            <a:endParaRPr lang="nb-NO"/>
          </a:p>
        </p:txBody>
      </p:sp>
    </p:spTree>
    <p:extLst>
      <p:ext uri="{BB962C8B-B14F-4D97-AF65-F5344CB8AC3E}">
        <p14:creationId xmlns:p14="http://schemas.microsoft.com/office/powerpoint/2010/main" val="302008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Konkretisering interkulturell kompetanse</a:t>
            </a:r>
          </a:p>
        </p:txBody>
      </p:sp>
      <p:sp>
        <p:nvSpPr>
          <p:cNvPr id="4" name="Plassholder for lysbildenummer 3"/>
          <p:cNvSpPr>
            <a:spLocks noGrp="1"/>
          </p:cNvSpPr>
          <p:nvPr>
            <p:ph type="sldNum" sz="quarter" idx="5"/>
          </p:nvPr>
        </p:nvSpPr>
        <p:spPr/>
        <p:txBody>
          <a:bodyPr/>
          <a:lstStyle/>
          <a:p>
            <a:fld id="{9D024CA2-152F-425B-983D-8D9E572D0B24}" type="slidenum">
              <a:rPr lang="nb-NO" smtClean="0"/>
              <a:t>40</a:t>
            </a:fld>
            <a:endParaRPr lang="nb-NO"/>
          </a:p>
        </p:txBody>
      </p:sp>
    </p:spTree>
    <p:extLst>
      <p:ext uri="{BB962C8B-B14F-4D97-AF65-F5344CB8AC3E}">
        <p14:creationId xmlns:p14="http://schemas.microsoft.com/office/powerpoint/2010/main" val="414208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43</a:t>
            </a:fld>
            <a:endParaRPr lang="nb-NO"/>
          </a:p>
        </p:txBody>
      </p:sp>
    </p:spTree>
    <p:extLst>
      <p:ext uri="{BB962C8B-B14F-4D97-AF65-F5344CB8AC3E}">
        <p14:creationId xmlns:p14="http://schemas.microsoft.com/office/powerpoint/2010/main" val="353608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45</a:t>
            </a:fld>
            <a:endParaRPr lang="nb-NO"/>
          </a:p>
        </p:txBody>
      </p:sp>
    </p:spTree>
    <p:extLst>
      <p:ext uri="{BB962C8B-B14F-4D97-AF65-F5344CB8AC3E}">
        <p14:creationId xmlns:p14="http://schemas.microsoft.com/office/powerpoint/2010/main" val="3236501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46</a:t>
            </a:fld>
            <a:endParaRPr lang="nb-NO"/>
          </a:p>
        </p:txBody>
      </p:sp>
    </p:spTree>
    <p:extLst>
      <p:ext uri="{BB962C8B-B14F-4D97-AF65-F5344CB8AC3E}">
        <p14:creationId xmlns:p14="http://schemas.microsoft.com/office/powerpoint/2010/main" val="2016021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55</a:t>
            </a:fld>
            <a:endParaRPr lang="nb-NO"/>
          </a:p>
        </p:txBody>
      </p:sp>
    </p:spTree>
    <p:extLst>
      <p:ext uri="{BB962C8B-B14F-4D97-AF65-F5344CB8AC3E}">
        <p14:creationId xmlns:p14="http://schemas.microsoft.com/office/powerpoint/2010/main" val="404943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6</a:t>
            </a:fld>
            <a:endParaRPr lang="nb-NO"/>
          </a:p>
        </p:txBody>
      </p:sp>
    </p:spTree>
    <p:extLst>
      <p:ext uri="{BB962C8B-B14F-4D97-AF65-F5344CB8AC3E}">
        <p14:creationId xmlns:p14="http://schemas.microsoft.com/office/powerpoint/2010/main" val="318392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7</a:t>
            </a:fld>
            <a:endParaRPr lang="nb-NO"/>
          </a:p>
        </p:txBody>
      </p:sp>
    </p:spTree>
    <p:extLst>
      <p:ext uri="{BB962C8B-B14F-4D97-AF65-F5344CB8AC3E}">
        <p14:creationId xmlns:p14="http://schemas.microsoft.com/office/powerpoint/2010/main" val="2326157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8</a:t>
            </a:fld>
            <a:endParaRPr lang="nb-NO"/>
          </a:p>
        </p:txBody>
      </p:sp>
    </p:spTree>
    <p:extLst>
      <p:ext uri="{BB962C8B-B14F-4D97-AF65-F5344CB8AC3E}">
        <p14:creationId xmlns:p14="http://schemas.microsoft.com/office/powerpoint/2010/main" val="175346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9</a:t>
            </a:fld>
            <a:endParaRPr lang="nb-NO"/>
          </a:p>
        </p:txBody>
      </p:sp>
    </p:spTree>
    <p:extLst>
      <p:ext uri="{BB962C8B-B14F-4D97-AF65-F5344CB8AC3E}">
        <p14:creationId xmlns:p14="http://schemas.microsoft.com/office/powerpoint/2010/main" val="80705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14</a:t>
            </a:fld>
            <a:endParaRPr lang="nb-NO"/>
          </a:p>
        </p:txBody>
      </p:sp>
    </p:spTree>
    <p:extLst>
      <p:ext uri="{BB962C8B-B14F-4D97-AF65-F5344CB8AC3E}">
        <p14:creationId xmlns:p14="http://schemas.microsoft.com/office/powerpoint/2010/main" val="407424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15</a:t>
            </a:fld>
            <a:endParaRPr lang="nb-NO"/>
          </a:p>
        </p:txBody>
      </p:sp>
    </p:spTree>
    <p:extLst>
      <p:ext uri="{BB962C8B-B14F-4D97-AF65-F5344CB8AC3E}">
        <p14:creationId xmlns:p14="http://schemas.microsoft.com/office/powerpoint/2010/main" val="392032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25</a:t>
            </a:fld>
            <a:endParaRPr lang="nb-NO"/>
          </a:p>
        </p:txBody>
      </p:sp>
    </p:spTree>
    <p:extLst>
      <p:ext uri="{BB962C8B-B14F-4D97-AF65-F5344CB8AC3E}">
        <p14:creationId xmlns:p14="http://schemas.microsoft.com/office/powerpoint/2010/main" val="183489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D024CA2-152F-425B-983D-8D9E572D0B24}" type="slidenum">
              <a:rPr lang="nb-NO" smtClean="0"/>
              <a:t>33</a:t>
            </a:fld>
            <a:endParaRPr lang="nb-NO"/>
          </a:p>
        </p:txBody>
      </p:sp>
    </p:spTree>
    <p:extLst>
      <p:ext uri="{BB962C8B-B14F-4D97-AF65-F5344CB8AC3E}">
        <p14:creationId xmlns:p14="http://schemas.microsoft.com/office/powerpoint/2010/main" val="44502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7868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51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3403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57459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3600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6462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1560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9947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716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126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4207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743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10/29/2019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283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1803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1348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6451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10/29/2019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1471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10/29/2019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225082446"/>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20" r:id="rId6"/>
    <p:sldLayoutId id="2147483721" r:id="rId7"/>
    <p:sldLayoutId id="2147483722" r:id="rId8"/>
    <p:sldLayoutId id="2147483723" r:id="rId9"/>
    <p:sldLayoutId id="2147483724" r:id="rId10"/>
    <p:sldLayoutId id="2147483731" r:id="rId11"/>
    <p:sldLayoutId id="2147483725" r:id="rId12"/>
    <p:sldLayoutId id="2147483726" r:id="rId13"/>
    <p:sldLayoutId id="2147483727" r:id="rId14"/>
    <p:sldLayoutId id="2147483728" r:id="rId15"/>
    <p:sldLayoutId id="2147483729" r:id="rId16"/>
    <p:sldLayoutId id="2147483730" r:id="rId17"/>
  </p:sldLayoutIdLst>
  <p:hf sldNum="0" hdr="0" ftr="0" dt="0"/>
  <p:txStyles>
    <p:titleStyle>
      <a:lvl1pPr algn="ctr" defTabSz="457200" rtl="0" eaLnBrk="1" latinLnBrk="0" hangingPunct="1">
        <a:lnSpc>
          <a:spcPct val="10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www.recycledminds.com/2013/01/social.networking.backlash.html" TargetMode="Externa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jpeg"/><Relationship Id="rId7" Type="http://schemas.openxmlformats.org/officeDocument/2006/relationships/hyperlink" Target="https://creativecommons.org/licenses/by-nc-nd/3.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mmapper.blogspot.com/2014/03/active-vs-passive-listening-mind-map.html" TargetMode="External"/><Relationship Id="rId5" Type="http://schemas.openxmlformats.org/officeDocument/2006/relationships/hyperlink" Target="https://whatedsaid.wordpress.com/2011/08/25/10-questions-learners-shouldnt-ask/" TargetMode="Externa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www.picserver.org/m/motivation.html" TargetMode="Externa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pixabay.com/en/pencil-writing-education-sharp-3241121/" TargetMode="External"/><Relationship Id="rId4" Type="http://schemas.openxmlformats.org/officeDocument/2006/relationships/image" Target="../media/image42.jp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didaktisk_relasjonstenkning.pn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sprakloyper.uis.no/ungdomstrinn/elever-med-stort-laringspotensial/elever-med-stort-laringspotensial/hvordan-planlegge-undervisning-for-a-ivareta-elever-med-stort-laringspotensial/oppdrag-a-planlegge-undervisning-med-sarlig-blikk-pa-elever-med-stort-laringspotensial-article125854-23722.html?articleID=125854&amp;categoryID=23722"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ABE0D3C-90F6-471B-B73F-A7A8F16F1157}"/>
              </a:ext>
            </a:extLst>
          </p:cNvPr>
          <p:cNvPicPr>
            <a:picLocks noChangeAspect="1"/>
          </p:cNvPicPr>
          <p:nvPr/>
        </p:nvPicPr>
        <p:blipFill rotWithShape="1">
          <a:blip r:embed="rId4">
            <a:alphaModFix amt="35000"/>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t="18626" b="4055"/>
          <a:stretch/>
        </p:blipFill>
        <p:spPr>
          <a:xfrm>
            <a:off x="20" y="10"/>
            <a:ext cx="12191980" cy="6857990"/>
          </a:xfrm>
          <a:prstGeom prst="rect">
            <a:avLst/>
          </a:prstGeom>
        </p:spPr>
      </p:pic>
      <p:sp>
        <p:nvSpPr>
          <p:cNvPr id="2" name="Tittel 1">
            <a:extLst>
              <a:ext uri="{FF2B5EF4-FFF2-40B4-BE49-F238E27FC236}">
                <a16:creationId xmlns:a16="http://schemas.microsoft.com/office/drawing/2014/main" id="{4125A2A9-2CA9-4904-990D-637FBC1152F6}"/>
              </a:ext>
            </a:extLst>
          </p:cNvPr>
          <p:cNvSpPr>
            <a:spLocks noGrp="1"/>
          </p:cNvSpPr>
          <p:nvPr>
            <p:ph type="ctrTitle"/>
          </p:nvPr>
        </p:nvSpPr>
        <p:spPr>
          <a:xfrm>
            <a:off x="1370693" y="1769540"/>
            <a:ext cx="9440034" cy="1828801"/>
          </a:xfrm>
        </p:spPr>
        <p:txBody>
          <a:bodyPr>
            <a:normAutofit/>
          </a:bodyPr>
          <a:lstStyle/>
          <a:p>
            <a:r>
              <a:rPr lang="nb-NO" sz="5400" dirty="0">
                <a:solidFill>
                  <a:schemeClr val="tx1"/>
                </a:solidFill>
              </a:rPr>
              <a:t>Fagnettverk Oppland – </a:t>
            </a:r>
            <a:br>
              <a:rPr lang="nb-NO" sz="5400" dirty="0">
                <a:solidFill>
                  <a:schemeClr val="tx1"/>
                </a:solidFill>
              </a:rPr>
            </a:br>
            <a:r>
              <a:rPr lang="nb-NO" sz="5400" dirty="0">
                <a:solidFill>
                  <a:schemeClr val="tx1"/>
                </a:solidFill>
              </a:rPr>
              <a:t>1. samling Fremmedspråk</a:t>
            </a:r>
          </a:p>
        </p:txBody>
      </p:sp>
      <p:sp>
        <p:nvSpPr>
          <p:cNvPr id="4" name="Undertittel 3">
            <a:extLst>
              <a:ext uri="{FF2B5EF4-FFF2-40B4-BE49-F238E27FC236}">
                <a16:creationId xmlns:a16="http://schemas.microsoft.com/office/drawing/2014/main" id="{2A89E920-B340-4C55-9821-3BC34D24146D}"/>
              </a:ext>
            </a:extLst>
          </p:cNvPr>
          <p:cNvSpPr>
            <a:spLocks noGrp="1"/>
          </p:cNvSpPr>
          <p:nvPr>
            <p:ph type="subTitle" idx="1"/>
          </p:nvPr>
        </p:nvSpPr>
        <p:spPr>
          <a:xfrm>
            <a:off x="1370693" y="3773489"/>
            <a:ext cx="9440034" cy="1049867"/>
          </a:xfrm>
        </p:spPr>
        <p:txBody>
          <a:bodyPr>
            <a:noAutofit/>
          </a:bodyPr>
          <a:lstStyle/>
          <a:p>
            <a:r>
              <a:rPr lang="nb-NO" sz="1800" dirty="0"/>
              <a:t>16. 10.19 – Gjøvik – </a:t>
            </a:r>
            <a:r>
              <a:rPr lang="nb-NO" sz="1800" dirty="0" err="1"/>
              <a:t>Quality</a:t>
            </a:r>
            <a:r>
              <a:rPr lang="nb-NO" sz="1800" dirty="0"/>
              <a:t> Strand Hotel</a:t>
            </a:r>
          </a:p>
          <a:p>
            <a:r>
              <a:rPr lang="nb-NO" sz="1800" dirty="0"/>
              <a:t>17.10.19 – Øyer – Scandic Hafjell Hotel</a:t>
            </a:r>
          </a:p>
          <a:p>
            <a:endParaRPr lang="nb-NO" sz="1800" dirty="0"/>
          </a:p>
          <a:p>
            <a:r>
              <a:rPr lang="nb-NO" sz="1800" dirty="0"/>
              <a:t>Kirsti B. Furre</a:t>
            </a:r>
          </a:p>
        </p:txBody>
      </p:sp>
      <p:sp>
        <p:nvSpPr>
          <p:cNvPr id="7" name="TekstSylinder 6">
            <a:extLst>
              <a:ext uri="{FF2B5EF4-FFF2-40B4-BE49-F238E27FC236}">
                <a16:creationId xmlns:a16="http://schemas.microsoft.com/office/drawing/2014/main" id="{A4353F41-667C-4FB9-AFB6-121A1304C247}"/>
              </a:ext>
            </a:extLst>
          </p:cNvPr>
          <p:cNvSpPr txBox="1"/>
          <p:nvPr/>
        </p:nvSpPr>
        <p:spPr>
          <a:xfrm>
            <a:off x="9580388" y="6657945"/>
            <a:ext cx="2611612" cy="200055"/>
          </a:xfrm>
          <a:prstGeom prst="rect">
            <a:avLst/>
          </a:prstGeom>
          <a:solidFill>
            <a:srgbClr val="000000"/>
          </a:solidFill>
        </p:spPr>
        <p:txBody>
          <a:bodyPr wrap="none" rtlCol="0">
            <a:spAutoFit/>
          </a:bodyPr>
          <a:lstStyle/>
          <a:p>
            <a:pPr algn="r">
              <a:spcAft>
                <a:spcPts val="600"/>
              </a:spcAft>
            </a:pPr>
            <a:r>
              <a:rPr lang="nb-NO" sz="700">
                <a:solidFill>
                  <a:srgbClr val="FFFFFF"/>
                </a:solidFill>
                <a:hlinkClick r:id="rId5" tooltip="http://www.recycledminds.com/2013/01/social.networking.backlash.html">
                  <a:extLst>
                    <a:ext uri="{A12FA001-AC4F-418D-AE19-62706E023703}">
                      <ahyp:hlinkClr xmlns:ahyp="http://schemas.microsoft.com/office/drawing/2018/hyperlinkcolor" xmlns="" val="tx"/>
                    </a:ext>
                  </a:extLst>
                </a:hlinkClick>
              </a:rPr>
              <a:t>Dette bildet</a:t>
            </a:r>
            <a:r>
              <a:rPr lang="nb-NO" sz="700">
                <a:solidFill>
                  <a:srgbClr val="FFFFFF"/>
                </a:solidFill>
              </a:rPr>
              <a:t> av Ukjent forfatter er lisensiert under </a:t>
            </a:r>
            <a:r>
              <a:rPr lang="nb-NO" sz="700">
                <a:solidFill>
                  <a:srgbClr val="FFFFFF"/>
                </a:solidFill>
                <a:hlinkClick r:id="rId6" tooltip="https://creativecommons.org/licenses/by-nc-sa/3.0/">
                  <a:extLst>
                    <a:ext uri="{A12FA001-AC4F-418D-AE19-62706E023703}">
                      <ahyp:hlinkClr xmlns:ahyp="http://schemas.microsoft.com/office/drawing/2018/hyperlinkcolor" xmlns="" val="tx"/>
                    </a:ext>
                  </a:extLst>
                </a:hlinkClick>
              </a:rPr>
              <a:t>CC BY-SA-NC</a:t>
            </a:r>
            <a:endParaRPr lang="nb-NO" sz="700">
              <a:solidFill>
                <a:srgbClr val="FFFFFF"/>
              </a:solidFill>
            </a:endParaRPr>
          </a:p>
        </p:txBody>
      </p:sp>
    </p:spTree>
    <p:extLst>
      <p:ext uri="{BB962C8B-B14F-4D97-AF65-F5344CB8AC3E}">
        <p14:creationId xmlns:p14="http://schemas.microsoft.com/office/powerpoint/2010/main" val="923886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AAB769-9635-4A0E-8861-BB3FE8396E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6DFADAE-DF1F-4BC5-9928-5266ABD99F6D}"/>
              </a:ext>
            </a:extLst>
          </p:cNvPr>
          <p:cNvSpPr>
            <a:spLocks noGrp="1"/>
          </p:cNvSpPr>
          <p:nvPr>
            <p:ph type="title"/>
          </p:nvPr>
        </p:nvSpPr>
        <p:spPr>
          <a:xfrm>
            <a:off x="5369441" y="1233378"/>
            <a:ext cx="5441285" cy="2364964"/>
          </a:xfrm>
        </p:spPr>
        <p:txBody>
          <a:bodyPr vert="horz" lIns="91440" tIns="45720" rIns="91440" bIns="45720" rtlCol="0" anchor="b">
            <a:normAutofit/>
          </a:bodyPr>
          <a:lstStyle/>
          <a:p>
            <a:r>
              <a:rPr lang="en-US" sz="5400" dirty="0" err="1"/>
              <a:t>Overordnet</a:t>
            </a:r>
            <a:r>
              <a:rPr lang="en-US" sz="5400" dirty="0"/>
              <a:t> del</a:t>
            </a:r>
            <a:br>
              <a:rPr lang="en-US" sz="5400" dirty="0"/>
            </a:br>
            <a:r>
              <a:rPr lang="en-US" sz="5400" dirty="0"/>
              <a:t> - </a:t>
            </a:r>
            <a:r>
              <a:rPr lang="en-US" sz="5400" dirty="0" err="1"/>
              <a:t>verdiløft</a:t>
            </a:r>
            <a:endParaRPr lang="en-US" sz="5400" dirty="0"/>
          </a:p>
        </p:txBody>
      </p:sp>
      <p:pic>
        <p:nvPicPr>
          <p:cNvPr id="11" name="Picture 10">
            <a:extLst>
              <a:ext uri="{FF2B5EF4-FFF2-40B4-BE49-F238E27FC236}">
                <a16:creationId xmlns:a16="http://schemas.microsoft.com/office/drawing/2014/main" id="{DBF7BBCC-A085-493E-83D9-01D4F8E8892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4" name="Plassholder for innhold 3">
            <a:extLst>
              <a:ext uri="{FF2B5EF4-FFF2-40B4-BE49-F238E27FC236}">
                <a16:creationId xmlns:a16="http://schemas.microsoft.com/office/drawing/2014/main" id="{C2541041-689E-4A0D-9BCC-5A8705CB3701}"/>
              </a:ext>
            </a:extLst>
          </p:cNvPr>
          <p:cNvPicPr>
            <a:picLocks noGrp="1" noChangeAspect="1"/>
          </p:cNvPicPr>
          <p:nvPr>
            <p:ph idx="1"/>
          </p:nvPr>
        </p:nvPicPr>
        <p:blipFill rotWithShape="1">
          <a:blip r:embed="rId4"/>
          <a:srcRect t="1313" r="2" b="56"/>
          <a:stretch/>
        </p:blipFill>
        <p:spPr>
          <a:xfrm>
            <a:off x="20" y="10"/>
            <a:ext cx="4571629" cy="6857990"/>
          </a:xfrm>
          <a:prstGeom prst="rect">
            <a:avLst/>
          </a:prstGeom>
        </p:spPr>
      </p:pic>
    </p:spTree>
    <p:extLst>
      <p:ext uri="{BB962C8B-B14F-4D97-AF65-F5344CB8AC3E}">
        <p14:creationId xmlns:p14="http://schemas.microsoft.com/office/powerpoint/2010/main" val="2463247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88BE6ED-CF1A-482E-BAC8-2CA11777781A}"/>
              </a:ext>
            </a:extLst>
          </p:cNvPr>
          <p:cNvSpPr>
            <a:spLocks noGrp="1"/>
          </p:cNvSpPr>
          <p:nvPr>
            <p:ph type="title"/>
          </p:nvPr>
        </p:nvSpPr>
        <p:spPr>
          <a:xfrm>
            <a:off x="913795" y="1023257"/>
            <a:ext cx="3732902" cy="4570457"/>
          </a:xfrm>
          <a:effectLst/>
        </p:spPr>
        <p:txBody>
          <a:bodyPr>
            <a:normAutofit/>
          </a:bodyPr>
          <a:lstStyle/>
          <a:p>
            <a:pPr algn="l"/>
            <a:r>
              <a:rPr lang="nb-NO" dirty="0"/>
              <a:t>Verdigrunnlaget – Det doble hensynet</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7A55BA79-5842-4286-9A77-1E91FD98381B}"/>
              </a:ext>
            </a:extLst>
          </p:cNvPr>
          <p:cNvSpPr>
            <a:spLocks noGrp="1"/>
          </p:cNvSpPr>
          <p:nvPr>
            <p:ph idx="1"/>
          </p:nvPr>
        </p:nvSpPr>
        <p:spPr>
          <a:xfrm>
            <a:off x="5252560" y="1023257"/>
            <a:ext cx="6025645" cy="4570457"/>
          </a:xfrm>
          <a:effectLst/>
        </p:spPr>
        <p:txBody>
          <a:bodyPr anchor="ctr">
            <a:normAutofit/>
          </a:bodyPr>
          <a:lstStyle/>
          <a:p>
            <a:r>
              <a:rPr lang="nb-NO" dirty="0">
                <a:effectLst/>
              </a:rPr>
              <a:t>Det doble hensynet bygger på at </a:t>
            </a:r>
            <a:r>
              <a:rPr lang="nb-NO" dirty="0">
                <a:effectLst/>
                <a:highlight>
                  <a:srgbClr val="FFFF00"/>
                </a:highlight>
              </a:rPr>
              <a:t>verdiene som blir beskrevet i Overordnet del er verdier profesjonsfellesskapet og skolehverdagen skal bygge på og preges av</a:t>
            </a:r>
            <a:r>
              <a:rPr lang="nb-NO" dirty="0">
                <a:effectLst/>
              </a:rPr>
              <a:t>, og det andre er at </a:t>
            </a:r>
            <a:r>
              <a:rPr lang="nb-NO" dirty="0">
                <a:effectLst/>
                <a:highlight>
                  <a:srgbClr val="FFFF00"/>
                </a:highlight>
              </a:rPr>
              <a:t>verdiene i overordnet del også er verdier elevene skal lære, erfare og utvikle ved å jobbe med fagene</a:t>
            </a:r>
            <a:r>
              <a:rPr lang="nb-NO" dirty="0">
                <a:effectLst/>
              </a:rPr>
              <a:t>. </a:t>
            </a:r>
          </a:p>
          <a:p>
            <a:pPr lvl="1"/>
            <a:r>
              <a:rPr lang="nb-NO" dirty="0">
                <a:effectLst/>
              </a:rPr>
              <a:t>Vi må planlegge slik at elevene møter verdigrunnlaget i praksis i fagene. Vi kan ikke bare planlegge ut fra læreboka eller kompetansemålene.</a:t>
            </a:r>
            <a:endParaRPr lang="nb-NO" dirty="0"/>
          </a:p>
        </p:txBody>
      </p:sp>
    </p:spTree>
    <p:extLst>
      <p:ext uri="{BB962C8B-B14F-4D97-AF65-F5344CB8AC3E}">
        <p14:creationId xmlns:p14="http://schemas.microsoft.com/office/powerpoint/2010/main" val="231567305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9B1EB3E1-C5B3-4CEE-813A-3556A5BCA4F0}"/>
              </a:ext>
            </a:extLst>
          </p:cNvPr>
          <p:cNvPicPr>
            <a:picLocks noChangeAspect="1"/>
          </p:cNvPicPr>
          <p:nvPr/>
        </p:nvPicPr>
        <p:blipFill>
          <a:blip r:embed="rId3"/>
          <a:stretch>
            <a:fillRect/>
          </a:stretch>
        </p:blipFill>
        <p:spPr>
          <a:xfrm>
            <a:off x="1165853" y="643467"/>
            <a:ext cx="9860293" cy="5571066"/>
          </a:xfrm>
          <a:prstGeom prst="rect">
            <a:avLst/>
          </a:prstGeom>
        </p:spPr>
      </p:pic>
      <p:sp>
        <p:nvSpPr>
          <p:cNvPr id="13" name="Rectangle 12">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835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skjermbilde&#10;&#10;Automatisk generert beskrivelse">
            <a:extLst>
              <a:ext uri="{FF2B5EF4-FFF2-40B4-BE49-F238E27FC236}">
                <a16:creationId xmlns:a16="http://schemas.microsoft.com/office/drawing/2014/main" id="{64697EB1-060F-4F60-89FC-A5D307AC83DE}"/>
              </a:ext>
            </a:extLst>
          </p:cNvPr>
          <p:cNvPicPr>
            <a:picLocks noChangeAspect="1"/>
          </p:cNvPicPr>
          <p:nvPr/>
        </p:nvPicPr>
        <p:blipFill>
          <a:blip r:embed="rId3"/>
          <a:stretch>
            <a:fillRect/>
          </a:stretch>
        </p:blipFill>
        <p:spPr>
          <a:xfrm>
            <a:off x="1165853" y="643467"/>
            <a:ext cx="9860293" cy="5571066"/>
          </a:xfrm>
          <a:prstGeom prst="rect">
            <a:avLst/>
          </a:prstGeom>
        </p:spPr>
      </p:pic>
      <p:sp>
        <p:nvSpPr>
          <p:cNvPr id="13" name="Rectangle 12">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3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53D49E86-0BDF-42CB-8318-720B3CAD4DEB}"/>
              </a:ext>
            </a:extLst>
          </p:cNvPr>
          <p:cNvPicPr>
            <a:picLocks noChangeAspect="1"/>
          </p:cNvPicPr>
          <p:nvPr/>
        </p:nvPicPr>
        <p:blipFill>
          <a:blip r:embed="rId4"/>
          <a:stretch>
            <a:fillRect/>
          </a:stretch>
        </p:blipFill>
        <p:spPr>
          <a:xfrm>
            <a:off x="1143939" y="643467"/>
            <a:ext cx="9904122" cy="5571066"/>
          </a:xfrm>
          <a:prstGeom prst="rect">
            <a:avLst/>
          </a:prstGeom>
        </p:spPr>
      </p:pic>
      <p:sp>
        <p:nvSpPr>
          <p:cNvPr id="13" name="Rectangle 12">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117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1ED14C0-A9B4-441B-8800-D10374B006E6}"/>
              </a:ext>
            </a:extLst>
          </p:cNvPr>
          <p:cNvSpPr>
            <a:spLocks noGrp="1"/>
          </p:cNvSpPr>
          <p:nvPr>
            <p:ph type="title"/>
          </p:nvPr>
        </p:nvSpPr>
        <p:spPr>
          <a:xfrm>
            <a:off x="695916" y="1078264"/>
            <a:ext cx="3422930" cy="4701473"/>
          </a:xfrm>
        </p:spPr>
        <p:txBody>
          <a:bodyPr>
            <a:normAutofit/>
          </a:bodyPr>
          <a:lstStyle/>
          <a:p>
            <a:pPr algn="r"/>
            <a:r>
              <a:rPr lang="nb-NO" sz="3700">
                <a:solidFill>
                  <a:srgbClr val="FFFFFF"/>
                </a:solidFill>
              </a:rPr>
              <a:t>Ny læreplanstruktur</a:t>
            </a:r>
          </a:p>
        </p:txBody>
      </p:sp>
      <p:sp>
        <p:nvSpPr>
          <p:cNvPr id="3" name="Plassholder for innhold 2">
            <a:extLst>
              <a:ext uri="{FF2B5EF4-FFF2-40B4-BE49-F238E27FC236}">
                <a16:creationId xmlns:a16="http://schemas.microsoft.com/office/drawing/2014/main" id="{49817FBE-EAFF-4B5E-8B52-60CACC6B871D}"/>
              </a:ext>
            </a:extLst>
          </p:cNvPr>
          <p:cNvSpPr>
            <a:spLocks noGrp="1"/>
          </p:cNvSpPr>
          <p:nvPr>
            <p:ph idx="1"/>
          </p:nvPr>
        </p:nvSpPr>
        <p:spPr>
          <a:xfrm>
            <a:off x="5114167" y="1078263"/>
            <a:ext cx="6117578" cy="4701474"/>
          </a:xfrm>
          <a:effectLst/>
        </p:spPr>
        <p:txBody>
          <a:bodyPr anchor="ctr">
            <a:normAutofit/>
          </a:bodyPr>
          <a:lstStyle/>
          <a:p>
            <a:r>
              <a:rPr lang="nb-NO" sz="2000">
                <a:effectLst/>
              </a:rPr>
              <a:t>Fagenes kompetansemål må ses i sammenheng med hverandre i og på tvers av fag. Kompetansemålene må også forstås i lys av formålsparagrafen og de øvrige delene av læreplanverket. (Overordnet del, side 11)</a:t>
            </a:r>
          </a:p>
          <a:p>
            <a:r>
              <a:rPr lang="nb-NO" sz="2000" b="1">
                <a:effectLst/>
              </a:rPr>
              <a:t>Relevant og helhetlig</a:t>
            </a:r>
          </a:p>
        </p:txBody>
      </p:sp>
    </p:spTree>
    <p:extLst>
      <p:ext uri="{BB962C8B-B14F-4D97-AF65-F5344CB8AC3E}">
        <p14:creationId xmlns:p14="http://schemas.microsoft.com/office/powerpoint/2010/main" val="205586181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E70A317-DCED-4E80-AA2D-467D8702E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3962604-BC13-44BD-81D5-2D547E42AE04}"/>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Dybdelæring</a:t>
            </a:r>
          </a:p>
        </p:txBody>
      </p:sp>
      <p:sp>
        <p:nvSpPr>
          <p:cNvPr id="3" name="Plassholder for innhold 2">
            <a:extLst>
              <a:ext uri="{FF2B5EF4-FFF2-40B4-BE49-F238E27FC236}">
                <a16:creationId xmlns:a16="http://schemas.microsoft.com/office/drawing/2014/main" id="{FF37EA89-E7D1-4F3A-828A-F4476359D254}"/>
              </a:ext>
            </a:extLst>
          </p:cNvPr>
          <p:cNvSpPr>
            <a:spLocks noGrp="1"/>
          </p:cNvSpPr>
          <p:nvPr>
            <p:ph idx="1"/>
          </p:nvPr>
        </p:nvSpPr>
        <p:spPr>
          <a:xfrm>
            <a:off x="861789" y="4334933"/>
            <a:ext cx="3382831" cy="1185333"/>
          </a:xfrm>
        </p:spPr>
        <p:txBody>
          <a:bodyPr vert="horz" lIns="91440" tIns="45720" rIns="91440" bIns="45720" rtlCol="0" anchor="t">
            <a:normAutofit/>
          </a:bodyPr>
          <a:lstStyle/>
          <a:p>
            <a:pPr marL="0" indent="0">
              <a:buNone/>
            </a:pPr>
            <a:r>
              <a:rPr lang="en-US" sz="2000" kern="1200">
                <a:ln>
                  <a:solidFill>
                    <a:schemeClr val="bg1">
                      <a:lumMod val="75000"/>
                      <a:lumOff val="25000"/>
                      <a:alpha val="10000"/>
                    </a:schemeClr>
                  </a:solidFill>
                </a:ln>
                <a:solidFill>
                  <a:srgbClr val="BF9180"/>
                </a:solidFill>
                <a:effectLst>
                  <a:outerShdw blurRad="9525" dist="25400" dir="14640000" algn="tl" rotWithShape="0">
                    <a:schemeClr val="bg1">
                      <a:alpha val="30000"/>
                    </a:schemeClr>
                  </a:outerShdw>
                </a:effectLst>
                <a:latin typeface="+mn-lt"/>
                <a:ea typeface="+mn-ea"/>
                <a:cs typeface="+mn-cs"/>
              </a:rPr>
              <a:t>Læringsprosess</a:t>
            </a:r>
          </a:p>
        </p:txBody>
      </p:sp>
      <p:sp>
        <p:nvSpPr>
          <p:cNvPr id="26" name="Rectangle 25">
            <a:extLst>
              <a:ext uri="{FF2B5EF4-FFF2-40B4-BE49-F238E27FC236}">
                <a16:creationId xmlns:a16="http://schemas.microsoft.com/office/drawing/2014/main" id="{A6D87845-294F-40CB-BC48-46455460D2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Bilde 18" descr="Et bilde som inneholder sitter, liten, bord, datamaskin&#10;&#10;Automatisk generert beskrivelse">
            <a:extLst>
              <a:ext uri="{FF2B5EF4-FFF2-40B4-BE49-F238E27FC236}">
                <a16:creationId xmlns:a16="http://schemas.microsoft.com/office/drawing/2014/main" id="{848C5B56-3E40-44F2-934E-B18727CE4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315" y="1884222"/>
            <a:ext cx="6197668" cy="3089556"/>
          </a:xfrm>
          <a:prstGeom prst="rect">
            <a:avLst/>
          </a:prstGeom>
        </p:spPr>
      </p:pic>
    </p:spTree>
    <p:extLst>
      <p:ext uri="{BB962C8B-B14F-4D97-AF65-F5344CB8AC3E}">
        <p14:creationId xmlns:p14="http://schemas.microsoft.com/office/powerpoint/2010/main" val="393338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18A852-5F6D-43EC-937F-5B21EA926B0A}"/>
              </a:ext>
            </a:extLst>
          </p:cNvPr>
          <p:cNvSpPr>
            <a:spLocks noGrp="1"/>
          </p:cNvSpPr>
          <p:nvPr>
            <p:ph type="title"/>
          </p:nvPr>
        </p:nvSpPr>
        <p:spPr>
          <a:xfrm>
            <a:off x="913795" y="609600"/>
            <a:ext cx="10353762" cy="1257300"/>
          </a:xfrm>
        </p:spPr>
        <p:txBody>
          <a:bodyPr>
            <a:normAutofit/>
          </a:bodyPr>
          <a:lstStyle/>
          <a:p>
            <a:pPr>
              <a:lnSpc>
                <a:spcPct val="90000"/>
              </a:lnSpc>
            </a:pPr>
            <a:r>
              <a:rPr lang="nb-NO" dirty="0"/>
              <a:t>Fagfornyelsen: Ny krav til hva som skal læres – krav til nye måter å undervise på</a:t>
            </a:r>
            <a:endParaRPr lang="nb-NO"/>
          </a:p>
        </p:txBody>
      </p:sp>
      <p:graphicFrame>
        <p:nvGraphicFramePr>
          <p:cNvPr id="5" name="Plassholder for innhold 2">
            <a:extLst>
              <a:ext uri="{FF2B5EF4-FFF2-40B4-BE49-F238E27FC236}">
                <a16:creationId xmlns:a16="http://schemas.microsoft.com/office/drawing/2014/main" id="{0151FB48-6994-4671-B7CF-862054500DB9}"/>
              </a:ext>
            </a:extLst>
          </p:cNvPr>
          <p:cNvGraphicFramePr>
            <a:graphicFrameLocks noGrp="1"/>
          </p:cNvGraphicFramePr>
          <p:nvPr>
            <p:ph idx="1"/>
            <p:extLst>
              <p:ext uri="{D42A27DB-BD31-4B8C-83A1-F6EECF244321}">
                <p14:modId xmlns:p14="http://schemas.microsoft.com/office/powerpoint/2010/main" val="291002555"/>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464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445AFF-68ED-4397-A9AB-933A7306FA42}"/>
              </a:ext>
            </a:extLst>
          </p:cNvPr>
          <p:cNvSpPr>
            <a:spLocks noGrp="1"/>
          </p:cNvSpPr>
          <p:nvPr>
            <p:ph type="title"/>
          </p:nvPr>
        </p:nvSpPr>
        <p:spPr>
          <a:xfrm>
            <a:off x="913794" y="4483145"/>
            <a:ext cx="10353761" cy="1633340"/>
          </a:xfrm>
        </p:spPr>
        <p:txBody>
          <a:bodyPr>
            <a:normAutofit/>
          </a:bodyPr>
          <a:lstStyle/>
          <a:p>
            <a:r>
              <a:rPr lang="nb-NO" sz="4800"/>
              <a:t>Dybdelæring og kompetanse i fagfornyelsen</a:t>
            </a:r>
          </a:p>
        </p:txBody>
      </p:sp>
      <p:pic>
        <p:nvPicPr>
          <p:cNvPr id="10" name="Picture 9">
            <a:extLst>
              <a:ext uri="{FF2B5EF4-FFF2-40B4-BE49-F238E27FC236}">
                <a16:creationId xmlns:a16="http://schemas.microsoft.com/office/drawing/2014/main" id="{DADD4C7D-B329-46D6-8471-04F555BCC4B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12" name="Date Placeholder 3">
            <a:extLst>
              <a:ext uri="{FF2B5EF4-FFF2-40B4-BE49-F238E27FC236}">
                <a16:creationId xmlns:a16="http://schemas.microsoft.com/office/drawing/2014/main" id="{905E7363-5E6B-4EA2-A007-EB497636C946}"/>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5" name="Plassholder for innhold 2">
            <a:extLst>
              <a:ext uri="{FF2B5EF4-FFF2-40B4-BE49-F238E27FC236}">
                <a16:creationId xmlns:a16="http://schemas.microsoft.com/office/drawing/2014/main" id="{4B2C9BE8-4852-4861-885F-D4E8D1A9E296}"/>
              </a:ext>
            </a:extLst>
          </p:cNvPr>
          <p:cNvGraphicFramePr>
            <a:graphicFrameLocks noGrp="1"/>
          </p:cNvGraphicFramePr>
          <p:nvPr>
            <p:ph idx="1"/>
            <p:extLst>
              <p:ext uri="{D42A27DB-BD31-4B8C-83A1-F6EECF244321}">
                <p14:modId xmlns:p14="http://schemas.microsoft.com/office/powerpoint/2010/main" val="3359477365"/>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3195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205771E7-C80E-4A8D-A78A-7E1BF18F090E}"/>
              </a:ext>
            </a:extLst>
          </p:cNvPr>
          <p:cNvPicPr>
            <a:picLocks noChangeAspect="1"/>
          </p:cNvPicPr>
          <p:nvPr/>
        </p:nvPicPr>
        <p:blipFill>
          <a:blip r:embed="rId3"/>
          <a:stretch>
            <a:fillRect/>
          </a:stretch>
        </p:blipFill>
        <p:spPr>
          <a:xfrm>
            <a:off x="1209098" y="643467"/>
            <a:ext cx="9773804" cy="5571066"/>
          </a:xfrm>
          <a:prstGeom prst="rect">
            <a:avLst/>
          </a:prstGeom>
        </p:spPr>
      </p:pic>
      <p:sp>
        <p:nvSpPr>
          <p:cNvPr id="13" name="Rectangle 12">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19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D32A07D-C646-4CC0-BA93-76707E707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6C80D0A-E483-423A-A2F9-AEAF8AC36864}"/>
              </a:ext>
            </a:extLst>
          </p:cNvPr>
          <p:cNvSpPr>
            <a:spLocks noGrp="1"/>
          </p:cNvSpPr>
          <p:nvPr>
            <p:ph type="title"/>
          </p:nvPr>
        </p:nvSpPr>
        <p:spPr>
          <a:xfrm>
            <a:off x="7947377" y="835383"/>
            <a:ext cx="3980920" cy="4743484"/>
          </a:xfrm>
        </p:spPr>
        <p:txBody>
          <a:bodyPr vert="horz" lIns="91440" tIns="45720" rIns="91440" bIns="45720" rtlCol="0" anchor="b">
            <a:normAutofit/>
          </a:bodyPr>
          <a:lstStyle/>
          <a:p>
            <a:pPr algn="l">
              <a:lnSpc>
                <a:spcPct val="90000"/>
              </a:lnSpc>
            </a:pPr>
            <a:r>
              <a:rPr lang="en-US" sz="2400" b="1"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Samlinger</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r>
            <a:b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r>
            <a:b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r>
              <a:rPr lang="en-US" sz="20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1. </a:t>
            </a:r>
            <a:r>
              <a:rPr lang="en-US" sz="2000" b="1"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samling</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16./17.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oktober</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Fokus</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kjerneelementer</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r>
            <a:b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r>
            <a:b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r>
              <a:rPr lang="en-US" sz="20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2. </a:t>
            </a:r>
            <a:r>
              <a:rPr lang="en-US" sz="2000" b="1"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samling</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7./8.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januar</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Fokus</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fagets</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kompetansemål</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r>
            <a:b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r>
            <a:b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r>
              <a:rPr lang="en-US" sz="20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3. </a:t>
            </a:r>
            <a:r>
              <a:rPr lang="en-US" sz="2000" b="1"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samling</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23./24. mars: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Fokus</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på</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hvordan</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vi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kan</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koble</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faget</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til</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en</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del av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en</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større</a:t>
            </a:r>
            <a:r>
              <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n-US" sz="2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helhet</a:t>
            </a:r>
            <a:endPara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5" name="Bilde 4">
            <a:extLst>
              <a:ext uri="{FF2B5EF4-FFF2-40B4-BE49-F238E27FC236}">
                <a16:creationId xmlns:a16="http://schemas.microsoft.com/office/drawing/2014/main" id="{C084EDB7-D0F1-4DAA-BC20-D72EBB0C4C84}"/>
              </a:ext>
            </a:extLst>
          </p:cNvPr>
          <p:cNvPicPr>
            <a:picLocks noChangeAspect="1"/>
          </p:cNvPicPr>
          <p:nvPr/>
        </p:nvPicPr>
        <p:blipFill rotWithShape="1">
          <a:blip r:embed="rId3"/>
          <a:srcRect t="12606" r="-2" b="5735"/>
          <a:stretch/>
        </p:blipFill>
        <p:spPr>
          <a:xfrm>
            <a:off x="-1" y="10"/>
            <a:ext cx="7537704" cy="6857990"/>
          </a:xfrm>
          <a:prstGeom prst="rect">
            <a:avLst/>
          </a:prstGeom>
        </p:spPr>
      </p:pic>
    </p:spTree>
    <p:extLst>
      <p:ext uri="{BB962C8B-B14F-4D97-AF65-F5344CB8AC3E}">
        <p14:creationId xmlns:p14="http://schemas.microsoft.com/office/powerpoint/2010/main" val="2579569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B5394AEF-F6D7-4322-B27D-7FAB7C24CAA7}"/>
              </a:ext>
            </a:extLst>
          </p:cNvPr>
          <p:cNvPicPr>
            <a:picLocks noChangeAspect="1"/>
          </p:cNvPicPr>
          <p:nvPr/>
        </p:nvPicPr>
        <p:blipFill>
          <a:blip r:embed="rId3"/>
          <a:stretch>
            <a:fillRect/>
          </a:stretch>
        </p:blipFill>
        <p:spPr>
          <a:xfrm>
            <a:off x="1165853" y="643467"/>
            <a:ext cx="9860293" cy="5571066"/>
          </a:xfrm>
          <a:prstGeom prst="rect">
            <a:avLst/>
          </a:prstGeom>
        </p:spPr>
      </p:pic>
      <p:sp>
        <p:nvSpPr>
          <p:cNvPr id="13" name="Rectangle 12">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163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CB840F-8E41-4CA5-B79B-25CC80AD23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BA1327E-B8F9-45C2-9FC6-F83E836DDA40}"/>
              </a:ext>
            </a:extLst>
          </p:cNvPr>
          <p:cNvSpPr>
            <a:spLocks noGrp="1"/>
          </p:cNvSpPr>
          <p:nvPr>
            <p:ph type="title"/>
          </p:nvPr>
        </p:nvSpPr>
        <p:spPr>
          <a:xfrm>
            <a:off x="753539" y="965196"/>
            <a:ext cx="3959863" cy="1329769"/>
          </a:xfrm>
        </p:spPr>
        <p:txBody>
          <a:bodyPr>
            <a:normAutofit/>
          </a:bodyPr>
          <a:lstStyle/>
          <a:p>
            <a:pPr algn="l"/>
            <a:r>
              <a:rPr lang="nb-NO" sz="2800" dirty="0">
                <a:solidFill>
                  <a:schemeClr val="bg1"/>
                </a:solidFill>
              </a:rPr>
              <a:t>Fire premisser for dybdelæring</a:t>
            </a:r>
          </a:p>
        </p:txBody>
      </p:sp>
      <p:sp>
        <p:nvSpPr>
          <p:cNvPr id="3" name="Plassholder for innhold 2">
            <a:extLst>
              <a:ext uri="{FF2B5EF4-FFF2-40B4-BE49-F238E27FC236}">
                <a16:creationId xmlns:a16="http://schemas.microsoft.com/office/drawing/2014/main" id="{CE4BDFC4-24C7-4314-9B41-FFC107BC9056}"/>
              </a:ext>
            </a:extLst>
          </p:cNvPr>
          <p:cNvSpPr>
            <a:spLocks noGrp="1"/>
          </p:cNvSpPr>
          <p:nvPr>
            <p:ph idx="1"/>
          </p:nvPr>
        </p:nvSpPr>
        <p:spPr>
          <a:xfrm>
            <a:off x="727904" y="2436556"/>
            <a:ext cx="4167251" cy="3587858"/>
          </a:xfrm>
        </p:spPr>
        <p:txBody>
          <a:bodyPr>
            <a:normAutofit/>
          </a:bodyPr>
          <a:lstStyle/>
          <a:p>
            <a:r>
              <a:rPr lang="nb-NO" sz="1800" dirty="0">
                <a:solidFill>
                  <a:schemeClr val="bg1"/>
                </a:solidFill>
              </a:rPr>
              <a:t>Det må bli mindre fagstoff</a:t>
            </a:r>
          </a:p>
          <a:p>
            <a:r>
              <a:rPr lang="nb-NO" sz="1800" dirty="0">
                <a:solidFill>
                  <a:schemeClr val="bg1"/>
                </a:solidFill>
              </a:rPr>
              <a:t>Kjerneelementer skal formidle fagets dype struktur</a:t>
            </a:r>
          </a:p>
          <a:p>
            <a:r>
              <a:rPr lang="nb-NO" sz="1800" dirty="0">
                <a:solidFill>
                  <a:schemeClr val="bg1"/>
                </a:solidFill>
              </a:rPr>
              <a:t>Progresjon</a:t>
            </a:r>
          </a:p>
          <a:p>
            <a:r>
              <a:rPr lang="nb-NO" sz="1800" dirty="0">
                <a:solidFill>
                  <a:schemeClr val="bg1"/>
                </a:solidFill>
              </a:rPr>
              <a:t>Læring i og på tvers av fag</a:t>
            </a:r>
          </a:p>
          <a:p>
            <a:endParaRPr lang="nb-NO" sz="1800" dirty="0"/>
          </a:p>
        </p:txBody>
      </p:sp>
      <p:sp>
        <p:nvSpPr>
          <p:cNvPr id="12" name="Rectangle 11">
            <a:extLst>
              <a:ext uri="{FF2B5EF4-FFF2-40B4-BE49-F238E27FC236}">
                <a16:creationId xmlns:a16="http://schemas.microsoft.com/office/drawing/2014/main" id="{BEF75C5D-2BA1-43DF-A7EA-02C7DEC122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D92D5855-3E7A-49C8-BBAF-93F0DF3902A4}"/>
              </a:ext>
            </a:extLst>
          </p:cNvPr>
          <p:cNvPicPr>
            <a:picLocks noChangeAspect="1"/>
          </p:cNvPicPr>
          <p:nvPr/>
        </p:nvPicPr>
        <p:blipFill>
          <a:blip r:embed="rId2"/>
          <a:stretch>
            <a:fillRect/>
          </a:stretch>
        </p:blipFill>
        <p:spPr>
          <a:xfrm>
            <a:off x="5382469" y="380827"/>
            <a:ext cx="6322217" cy="3587858"/>
          </a:xfrm>
          <a:prstGeom prst="rect">
            <a:avLst/>
          </a:prstGeom>
        </p:spPr>
      </p:pic>
      <p:sp>
        <p:nvSpPr>
          <p:cNvPr id="7" name="Rektangel 6">
            <a:extLst>
              <a:ext uri="{FF2B5EF4-FFF2-40B4-BE49-F238E27FC236}">
                <a16:creationId xmlns:a16="http://schemas.microsoft.com/office/drawing/2014/main" id="{E3B63BD3-36CA-4FA8-8D5C-E8A7AC07A596}"/>
              </a:ext>
            </a:extLst>
          </p:cNvPr>
          <p:cNvSpPr/>
          <p:nvPr/>
        </p:nvSpPr>
        <p:spPr>
          <a:xfrm>
            <a:off x="414139" y="5242097"/>
            <a:ext cx="6096000" cy="523220"/>
          </a:xfrm>
          <a:prstGeom prst="rect">
            <a:avLst/>
          </a:prstGeom>
        </p:spPr>
        <p:txBody>
          <a:bodyPr>
            <a:spAutoFit/>
          </a:bodyPr>
          <a:lstStyle/>
          <a:p>
            <a:r>
              <a:rPr lang="nb-NO" sz="1400" dirty="0">
                <a:solidFill>
                  <a:schemeClr val="bg1"/>
                </a:solidFill>
              </a:rPr>
              <a:t>https://www.uv.uio.no/forskning/satsinger/fiks/kunnskapsbase/dybdelering/fire-premisser-for-dybdelering/</a:t>
            </a:r>
          </a:p>
        </p:txBody>
      </p:sp>
    </p:spTree>
    <p:extLst>
      <p:ext uri="{BB962C8B-B14F-4D97-AF65-F5344CB8AC3E}">
        <p14:creationId xmlns:p14="http://schemas.microsoft.com/office/powerpoint/2010/main" val="1552676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6A50223-2AF6-42C5-ADBF-84541D12B808}"/>
              </a:ext>
            </a:extLst>
          </p:cNvPr>
          <p:cNvPicPr>
            <a:picLocks noChangeAspect="1"/>
          </p:cNvPicPr>
          <p:nvPr/>
        </p:nvPicPr>
        <p:blipFill rotWithShape="1">
          <a:blip r:embed="rId3"/>
          <a:srcRect t="442"/>
          <a:stretch/>
        </p:blipFill>
        <p:spPr>
          <a:xfrm>
            <a:off x="20" y="10"/>
            <a:ext cx="12191980" cy="6857990"/>
          </a:xfrm>
          <a:prstGeom prst="rect">
            <a:avLst/>
          </a:prstGeom>
        </p:spPr>
      </p:pic>
    </p:spTree>
    <p:extLst>
      <p:ext uri="{BB962C8B-B14F-4D97-AF65-F5344CB8AC3E}">
        <p14:creationId xmlns:p14="http://schemas.microsoft.com/office/powerpoint/2010/main" val="773437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EBA55E88-5EAB-4ACF-A151-0F4BD91824A2}"/>
              </a:ext>
            </a:extLst>
          </p:cNvPr>
          <p:cNvPicPr>
            <a:picLocks noChangeAspect="1"/>
          </p:cNvPicPr>
          <p:nvPr/>
        </p:nvPicPr>
        <p:blipFill>
          <a:blip r:embed="rId3"/>
          <a:stretch>
            <a:fillRect/>
          </a:stretch>
        </p:blipFill>
        <p:spPr>
          <a:xfrm>
            <a:off x="897909" y="549199"/>
            <a:ext cx="10037961" cy="5571066"/>
          </a:xfrm>
          <a:prstGeom prst="rect">
            <a:avLst/>
          </a:prstGeom>
        </p:spPr>
      </p:pic>
      <p:sp>
        <p:nvSpPr>
          <p:cNvPr id="13" name="Rectangle 12">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097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3D9BD5-A493-4B97-963D-60135D533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F759AF4-E342-4E60-8A32-C44A328F2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49B2805-6469-407A-A68A-BB85AC8A8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lassholder for innhold 3">
            <a:extLst>
              <a:ext uri="{FF2B5EF4-FFF2-40B4-BE49-F238E27FC236}">
                <a16:creationId xmlns:a16="http://schemas.microsoft.com/office/drawing/2014/main" id="{C6918F18-AD2F-43F6-B5F3-9982ED7A543B}"/>
              </a:ext>
            </a:extLst>
          </p:cNvPr>
          <p:cNvSpPr>
            <a:spLocks noGrp="1"/>
          </p:cNvSpPr>
          <p:nvPr>
            <p:ph idx="1"/>
          </p:nvPr>
        </p:nvSpPr>
        <p:spPr>
          <a:xfrm>
            <a:off x="5252560" y="1023257"/>
            <a:ext cx="6025645" cy="4570457"/>
          </a:xfrm>
          <a:effectLst/>
        </p:spPr>
        <p:txBody>
          <a:bodyPr anchor="ctr">
            <a:normAutofit/>
          </a:bodyPr>
          <a:lstStyle/>
          <a:p>
            <a:r>
              <a:rPr lang="en-US" sz="2000" err="1"/>
              <a:t>Hvordan</a:t>
            </a:r>
            <a:r>
              <a:rPr lang="en-US" sz="2000"/>
              <a:t> </a:t>
            </a:r>
            <a:r>
              <a:rPr lang="en-US" sz="2000" err="1"/>
              <a:t>får</a:t>
            </a:r>
            <a:r>
              <a:rPr lang="en-US" sz="2000"/>
              <a:t> vi </a:t>
            </a:r>
            <a:r>
              <a:rPr lang="en-US" sz="2000" err="1"/>
              <a:t>kommunikasjon</a:t>
            </a:r>
            <a:r>
              <a:rPr lang="en-US" sz="2000"/>
              <a:t> </a:t>
            </a:r>
            <a:r>
              <a:rPr lang="en-US" sz="2000" err="1"/>
              <a:t>til</a:t>
            </a:r>
            <a:r>
              <a:rPr lang="en-US" sz="2000"/>
              <a:t> å </a:t>
            </a:r>
            <a:r>
              <a:rPr lang="en-US" sz="2000" err="1"/>
              <a:t>bli</a:t>
            </a:r>
            <a:r>
              <a:rPr lang="en-US" sz="2000"/>
              <a:t> den </a:t>
            </a:r>
            <a:r>
              <a:rPr lang="en-US" sz="2000" err="1"/>
              <a:t>viktigste</a:t>
            </a:r>
            <a:r>
              <a:rPr lang="en-US" sz="2000"/>
              <a:t> </a:t>
            </a:r>
            <a:r>
              <a:rPr lang="en-US" sz="2000" err="1"/>
              <a:t>delen</a:t>
            </a:r>
            <a:r>
              <a:rPr lang="en-US" sz="2000"/>
              <a:t> av </a:t>
            </a:r>
            <a:r>
              <a:rPr lang="en-US" sz="2000" err="1"/>
              <a:t>språkundervisningen</a:t>
            </a:r>
            <a:r>
              <a:rPr lang="en-US" sz="2000"/>
              <a:t>?</a:t>
            </a:r>
          </a:p>
          <a:p>
            <a:r>
              <a:rPr lang="en-US" sz="2000" err="1"/>
              <a:t>Hvordan</a:t>
            </a:r>
            <a:r>
              <a:rPr lang="en-US" sz="2000"/>
              <a:t> </a:t>
            </a:r>
            <a:r>
              <a:rPr lang="en-US" sz="2000" err="1"/>
              <a:t>legger</a:t>
            </a:r>
            <a:r>
              <a:rPr lang="en-US" sz="2000"/>
              <a:t> vi </a:t>
            </a:r>
            <a:r>
              <a:rPr lang="en-US" sz="2000" err="1"/>
              <a:t>opp</a:t>
            </a:r>
            <a:r>
              <a:rPr lang="en-US" sz="2000"/>
              <a:t> </a:t>
            </a:r>
            <a:r>
              <a:rPr lang="en-US" sz="2000" err="1"/>
              <a:t>til</a:t>
            </a:r>
            <a:r>
              <a:rPr lang="en-US" sz="2000"/>
              <a:t> </a:t>
            </a:r>
            <a:r>
              <a:rPr lang="en-US" sz="2000" err="1"/>
              <a:t>tydelig</a:t>
            </a:r>
            <a:r>
              <a:rPr lang="en-US" sz="2000"/>
              <a:t> </a:t>
            </a:r>
            <a:r>
              <a:rPr lang="en-US" sz="2000" err="1"/>
              <a:t>progresjon</a:t>
            </a:r>
            <a:r>
              <a:rPr lang="en-US" sz="2000"/>
              <a:t>?</a:t>
            </a:r>
          </a:p>
          <a:p>
            <a:r>
              <a:rPr lang="en-US" sz="2000" err="1"/>
              <a:t>Hvordan</a:t>
            </a:r>
            <a:r>
              <a:rPr lang="en-US" sz="2000"/>
              <a:t> </a:t>
            </a:r>
            <a:r>
              <a:rPr lang="en-US" sz="2000" err="1"/>
              <a:t>kan</a:t>
            </a:r>
            <a:r>
              <a:rPr lang="en-US" sz="2000"/>
              <a:t> vi </a:t>
            </a:r>
            <a:r>
              <a:rPr lang="en-US" sz="2000" err="1"/>
              <a:t>legge</a:t>
            </a:r>
            <a:r>
              <a:rPr lang="en-US" sz="2000"/>
              <a:t> </a:t>
            </a:r>
            <a:r>
              <a:rPr lang="en-US" sz="2000" err="1"/>
              <a:t>til</a:t>
            </a:r>
            <a:r>
              <a:rPr lang="en-US" sz="2000"/>
              <a:t> </a:t>
            </a:r>
            <a:r>
              <a:rPr lang="en-US" sz="2000" err="1"/>
              <a:t>rette</a:t>
            </a:r>
            <a:r>
              <a:rPr lang="en-US" sz="2000"/>
              <a:t> for </a:t>
            </a:r>
            <a:r>
              <a:rPr lang="en-US" sz="2000" err="1"/>
              <a:t>en</a:t>
            </a:r>
            <a:r>
              <a:rPr lang="en-US" sz="2000"/>
              <a:t> </a:t>
            </a:r>
            <a:r>
              <a:rPr lang="en-US" sz="2000" err="1"/>
              <a:t>opplæring</a:t>
            </a:r>
            <a:r>
              <a:rPr lang="en-US" sz="2000"/>
              <a:t> I </a:t>
            </a:r>
            <a:r>
              <a:rPr lang="en-US" sz="2000" err="1"/>
              <a:t>fremmedspråk</a:t>
            </a:r>
            <a:r>
              <a:rPr lang="en-US" sz="2000"/>
              <a:t> </a:t>
            </a:r>
            <a:r>
              <a:rPr lang="en-US" sz="2000" err="1"/>
              <a:t>som</a:t>
            </a:r>
            <a:r>
              <a:rPr lang="en-US" sz="2000"/>
              <a:t> </a:t>
            </a:r>
            <a:r>
              <a:rPr lang="en-US" sz="2000" err="1"/>
              <a:t>elevene</a:t>
            </a:r>
            <a:r>
              <a:rPr lang="en-US" sz="2000"/>
              <a:t> </a:t>
            </a:r>
            <a:r>
              <a:rPr lang="en-US" sz="2000" err="1"/>
              <a:t>opplever</a:t>
            </a:r>
            <a:r>
              <a:rPr lang="en-US" sz="2000"/>
              <a:t> </a:t>
            </a:r>
            <a:r>
              <a:rPr lang="en-US" sz="2000" err="1"/>
              <a:t>som</a:t>
            </a:r>
            <a:r>
              <a:rPr lang="en-US" sz="2000"/>
              <a:t> relevant og </a:t>
            </a:r>
            <a:r>
              <a:rPr lang="en-US" sz="2000" err="1"/>
              <a:t>nyttig</a:t>
            </a:r>
            <a:r>
              <a:rPr lang="en-US" sz="2000"/>
              <a:t>?</a:t>
            </a:r>
            <a:endParaRPr lang="nb-NO" sz="2000"/>
          </a:p>
        </p:txBody>
      </p:sp>
    </p:spTree>
    <p:extLst>
      <p:ext uri="{BB962C8B-B14F-4D97-AF65-F5344CB8AC3E}">
        <p14:creationId xmlns:p14="http://schemas.microsoft.com/office/powerpoint/2010/main" val="304875471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30579BA-22EC-41CB-82B7-65D5DFCA60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tel 1">
            <a:extLst>
              <a:ext uri="{FF2B5EF4-FFF2-40B4-BE49-F238E27FC236}">
                <a16:creationId xmlns:a16="http://schemas.microsoft.com/office/drawing/2014/main" id="{024B4D4A-32E2-4E14-BAF4-6F11DC38A8A9}"/>
              </a:ext>
            </a:extLst>
          </p:cNvPr>
          <p:cNvSpPr>
            <a:spLocks noGrp="1"/>
          </p:cNvSpPr>
          <p:nvPr>
            <p:ph type="title"/>
          </p:nvPr>
        </p:nvSpPr>
        <p:spPr>
          <a:xfrm>
            <a:off x="1316965" y="1673524"/>
            <a:ext cx="3485073" cy="2420504"/>
          </a:xfrm>
        </p:spPr>
        <p:txBody>
          <a:bodyPr vert="horz" lIns="91440" tIns="45720" rIns="91440" bIns="45720" rtlCol="0" anchor="b">
            <a:normAutofit/>
          </a:bodyPr>
          <a:lstStyle/>
          <a:p>
            <a:pPr algn="l"/>
            <a:r>
              <a:rPr lang="en-US"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Metakognisjon og selvregulering</a:t>
            </a:r>
          </a:p>
        </p:txBody>
      </p:sp>
      <p:pic>
        <p:nvPicPr>
          <p:cNvPr id="13" name="Bilde 12">
            <a:extLst>
              <a:ext uri="{FF2B5EF4-FFF2-40B4-BE49-F238E27FC236}">
                <a16:creationId xmlns:a16="http://schemas.microsoft.com/office/drawing/2014/main" id="{705F90F2-FAFF-411D-A4BB-1ABC6B24A55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738160" y="1149994"/>
            <a:ext cx="5810373" cy="4558011"/>
          </a:xfrm>
          <a:prstGeom prst="rect">
            <a:avLst/>
          </a:prstGeom>
        </p:spPr>
      </p:pic>
      <p:sp>
        <p:nvSpPr>
          <p:cNvPr id="10" name="TekstSylinder 9">
            <a:extLst>
              <a:ext uri="{FF2B5EF4-FFF2-40B4-BE49-F238E27FC236}">
                <a16:creationId xmlns:a16="http://schemas.microsoft.com/office/drawing/2014/main" id="{89DC5550-23AD-4D52-8AB6-DC7005EA0D69}"/>
              </a:ext>
            </a:extLst>
          </p:cNvPr>
          <p:cNvSpPr txBox="1"/>
          <p:nvPr/>
        </p:nvSpPr>
        <p:spPr>
          <a:xfrm>
            <a:off x="9543518" y="6870700"/>
            <a:ext cx="2648482" cy="200055"/>
          </a:xfrm>
          <a:prstGeom prst="rect">
            <a:avLst/>
          </a:prstGeom>
          <a:solidFill>
            <a:srgbClr val="000000"/>
          </a:solidFill>
        </p:spPr>
        <p:txBody>
          <a:bodyPr wrap="none" rtlCol="0">
            <a:spAutoFit/>
          </a:bodyPr>
          <a:lstStyle/>
          <a:p>
            <a:pPr algn="r">
              <a:spcAft>
                <a:spcPts val="600"/>
              </a:spcAft>
            </a:pPr>
            <a:r>
              <a:rPr lang="nb-NO" sz="700">
                <a:solidFill>
                  <a:srgbClr val="FFFFFF"/>
                </a:solidFill>
                <a:hlinkClick r:id="rId6" tooltip="http://mmapper.blogspot.com/2014/03/active-vs-passive-listening-mind-map.html">
                  <a:extLst>
                    <a:ext uri="{A12FA001-AC4F-418D-AE19-62706E023703}">
                      <ahyp:hlinkClr xmlns:ahyp="http://schemas.microsoft.com/office/drawing/2018/hyperlinkcolor" xmlns="" val="tx"/>
                    </a:ext>
                  </a:extLst>
                </a:hlinkClick>
              </a:rPr>
              <a:t>Dette bildet</a:t>
            </a:r>
            <a:r>
              <a:rPr lang="nb-NO" sz="700">
                <a:solidFill>
                  <a:srgbClr val="FFFFFF"/>
                </a:solidFill>
              </a:rPr>
              <a:t> av Ukjent forfatter er lisensiert under </a:t>
            </a:r>
            <a:r>
              <a:rPr lang="nb-NO" sz="700">
                <a:solidFill>
                  <a:srgbClr val="FFFFFF"/>
                </a:solidFill>
                <a:hlinkClick r:id="rId7" tooltip="https://creativecommons.org/licenses/by-nc-nd/3.0/">
                  <a:extLst>
                    <a:ext uri="{A12FA001-AC4F-418D-AE19-62706E023703}">
                      <ahyp:hlinkClr xmlns:ahyp="http://schemas.microsoft.com/office/drawing/2018/hyperlinkcolor" xmlns="" val="tx"/>
                    </a:ext>
                  </a:extLst>
                </a:hlinkClick>
              </a:rPr>
              <a:t>CC BY-NC-ND</a:t>
            </a:r>
            <a:endParaRPr lang="nb-NO" sz="700">
              <a:solidFill>
                <a:srgbClr val="FFFFFF"/>
              </a:solidFill>
            </a:endParaRPr>
          </a:p>
        </p:txBody>
      </p:sp>
      <p:sp>
        <p:nvSpPr>
          <p:cNvPr id="14" name="TekstSylinder 13">
            <a:extLst>
              <a:ext uri="{FF2B5EF4-FFF2-40B4-BE49-F238E27FC236}">
                <a16:creationId xmlns:a16="http://schemas.microsoft.com/office/drawing/2014/main" id="{9C05C79F-8B7F-4A3D-9442-0CC722E7D2DE}"/>
              </a:ext>
            </a:extLst>
          </p:cNvPr>
          <p:cNvSpPr txBox="1"/>
          <p:nvPr/>
        </p:nvSpPr>
        <p:spPr>
          <a:xfrm>
            <a:off x="8936921" y="5507950"/>
            <a:ext cx="2611612" cy="200055"/>
          </a:xfrm>
          <a:prstGeom prst="rect">
            <a:avLst/>
          </a:prstGeom>
          <a:solidFill>
            <a:srgbClr val="000000"/>
          </a:solidFill>
        </p:spPr>
        <p:txBody>
          <a:bodyPr wrap="none" rtlCol="0">
            <a:spAutoFit/>
          </a:bodyPr>
          <a:lstStyle/>
          <a:p>
            <a:pPr algn="r">
              <a:spcAft>
                <a:spcPts val="600"/>
              </a:spcAft>
            </a:pPr>
            <a:r>
              <a:rPr lang="nb-NO" sz="700">
                <a:solidFill>
                  <a:srgbClr val="FFFFFF"/>
                </a:solidFill>
                <a:hlinkClick r:id="rId5" tooltip="https://whatedsaid.wordpress.com/2011/08/25/10-questions-learners-shouldnt-ask/">
                  <a:extLst>
                    <a:ext uri="{A12FA001-AC4F-418D-AE19-62706E023703}">
                      <ahyp:hlinkClr xmlns:ahyp="http://schemas.microsoft.com/office/drawing/2018/hyperlinkcolor" xmlns="" val="tx"/>
                    </a:ext>
                  </a:extLst>
                </a:hlinkClick>
              </a:rPr>
              <a:t>Dette bildet</a:t>
            </a:r>
            <a:r>
              <a:rPr lang="nb-NO" sz="700">
                <a:solidFill>
                  <a:srgbClr val="FFFFFF"/>
                </a:solidFill>
              </a:rPr>
              <a:t> av Ukjent forfatter er lisensiert under </a:t>
            </a:r>
            <a:r>
              <a:rPr lang="nb-NO" sz="700">
                <a:solidFill>
                  <a:srgbClr val="FFFFFF"/>
                </a:solidFill>
                <a:hlinkClick r:id="rId8" tooltip="https://creativecommons.org/licenses/by-nc-sa/3.0/">
                  <a:extLst>
                    <a:ext uri="{A12FA001-AC4F-418D-AE19-62706E023703}">
                      <ahyp:hlinkClr xmlns:ahyp="http://schemas.microsoft.com/office/drawing/2018/hyperlinkcolor" xmlns="" val="tx"/>
                    </a:ext>
                  </a:extLst>
                </a:hlinkClick>
              </a:rPr>
              <a:t>CC BY-SA-NC</a:t>
            </a:r>
            <a:endParaRPr lang="nb-NO" sz="700">
              <a:solidFill>
                <a:srgbClr val="FFFFFF"/>
              </a:solidFill>
            </a:endParaRPr>
          </a:p>
        </p:txBody>
      </p:sp>
    </p:spTree>
    <p:extLst>
      <p:ext uri="{BB962C8B-B14F-4D97-AF65-F5344CB8AC3E}">
        <p14:creationId xmlns:p14="http://schemas.microsoft.com/office/powerpoint/2010/main" val="3644988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66CDA4A-6CAA-4FED-A424-FF9D363E93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D1EAE47-3AF2-46CE-BF20-210533B96115}"/>
              </a:ext>
            </a:extLst>
          </p:cNvPr>
          <p:cNvSpPr>
            <a:spLocks noGrp="1"/>
          </p:cNvSpPr>
          <p:nvPr>
            <p:ph type="title"/>
          </p:nvPr>
        </p:nvSpPr>
        <p:spPr>
          <a:xfrm>
            <a:off x="1370693" y="4435229"/>
            <a:ext cx="9440034" cy="1059644"/>
          </a:xfrm>
        </p:spPr>
        <p:txBody>
          <a:bodyPr vert="horz" lIns="91440" tIns="45720" rIns="91440" bIns="45720" rtlCol="0" anchor="b">
            <a:normAutofit/>
          </a:bodyPr>
          <a:lstStyle/>
          <a:p>
            <a:r>
              <a:rPr lang="en-US" sz="4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Elevengasjement og motivasjon</a:t>
            </a:r>
          </a:p>
        </p:txBody>
      </p:sp>
      <p:pic>
        <p:nvPicPr>
          <p:cNvPr id="14" name="Picture 13">
            <a:extLst>
              <a:ext uri="{FF2B5EF4-FFF2-40B4-BE49-F238E27FC236}">
                <a16:creationId xmlns:a16="http://schemas.microsoft.com/office/drawing/2014/main" id="{9B0DB875-49E3-4B9D-8AAE-D81A127B664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pic>
        <p:nvPicPr>
          <p:cNvPr id="6" name="Bilde 5" descr="Et bilde som inneholder utendørs, skilt, tekst, grønn&#10;&#10;Automatisk generert beskrivelse">
            <a:extLst>
              <a:ext uri="{FF2B5EF4-FFF2-40B4-BE49-F238E27FC236}">
                <a16:creationId xmlns:a16="http://schemas.microsoft.com/office/drawing/2014/main" id="{89AB5270-218C-433F-96D3-35379BB71C3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t="25939" r="-1" b="13620"/>
          <a:stretch/>
        </p:blipFill>
        <p:spPr>
          <a:xfrm>
            <a:off x="1169349" y="695008"/>
            <a:ext cx="9845346" cy="3525671"/>
          </a:xfrm>
          <a:prstGeom prst="rect">
            <a:avLst/>
          </a:prstGeom>
        </p:spPr>
      </p:pic>
      <p:sp>
        <p:nvSpPr>
          <p:cNvPr id="7" name="TekstSylinder 6">
            <a:extLst>
              <a:ext uri="{FF2B5EF4-FFF2-40B4-BE49-F238E27FC236}">
                <a16:creationId xmlns:a16="http://schemas.microsoft.com/office/drawing/2014/main" id="{4110439C-083E-43D5-9C81-EADF94982338}"/>
              </a:ext>
            </a:extLst>
          </p:cNvPr>
          <p:cNvSpPr txBox="1"/>
          <p:nvPr/>
        </p:nvSpPr>
        <p:spPr>
          <a:xfrm>
            <a:off x="8566589" y="4020624"/>
            <a:ext cx="2448106" cy="200055"/>
          </a:xfrm>
          <a:prstGeom prst="rect">
            <a:avLst/>
          </a:prstGeom>
          <a:solidFill>
            <a:srgbClr val="000000"/>
          </a:solidFill>
        </p:spPr>
        <p:txBody>
          <a:bodyPr wrap="none" rtlCol="0">
            <a:spAutoFit/>
          </a:bodyPr>
          <a:lstStyle/>
          <a:p>
            <a:pPr algn="r">
              <a:spcAft>
                <a:spcPts val="600"/>
              </a:spcAft>
            </a:pPr>
            <a:r>
              <a:rPr lang="nb-NO" sz="700">
                <a:solidFill>
                  <a:srgbClr val="FFFFFF"/>
                </a:solidFill>
                <a:hlinkClick r:id="rId5" tooltip="http://www.picserver.org/m/motivation.html">
                  <a:extLst>
                    <a:ext uri="{A12FA001-AC4F-418D-AE19-62706E023703}">
                      <ahyp:hlinkClr xmlns:ahyp="http://schemas.microsoft.com/office/drawing/2018/hyperlinkcolor" xmlns="" val="tx"/>
                    </a:ext>
                  </a:extLst>
                </a:hlinkClick>
              </a:rPr>
              <a:t>Dette bildet</a:t>
            </a:r>
            <a:r>
              <a:rPr lang="nb-NO" sz="700">
                <a:solidFill>
                  <a:srgbClr val="FFFFFF"/>
                </a:solidFill>
              </a:rPr>
              <a:t> av Ukjent forfatter er lisensiert under </a:t>
            </a:r>
            <a:r>
              <a:rPr lang="nb-NO" sz="700">
                <a:solidFill>
                  <a:srgbClr val="FFFFFF"/>
                </a:solidFill>
                <a:hlinkClick r:id="rId6" tooltip="https://creativecommons.org/licenses/by-sa/3.0/">
                  <a:extLst>
                    <a:ext uri="{A12FA001-AC4F-418D-AE19-62706E023703}">
                      <ahyp:hlinkClr xmlns:ahyp="http://schemas.microsoft.com/office/drawing/2018/hyperlinkcolor" xmlns="" val="tx"/>
                    </a:ext>
                  </a:extLst>
                </a:hlinkClick>
              </a:rPr>
              <a:t>CC BY-SA</a:t>
            </a:r>
            <a:endParaRPr lang="nb-NO" sz="700">
              <a:solidFill>
                <a:srgbClr val="FFFFFF"/>
              </a:solidFill>
            </a:endParaRPr>
          </a:p>
        </p:txBody>
      </p:sp>
    </p:spTree>
    <p:extLst>
      <p:ext uri="{BB962C8B-B14F-4D97-AF65-F5344CB8AC3E}">
        <p14:creationId xmlns:p14="http://schemas.microsoft.com/office/powerpoint/2010/main" val="1145844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skjermbilde&#10;&#10;Automatisk generert beskrivelse">
            <a:extLst>
              <a:ext uri="{FF2B5EF4-FFF2-40B4-BE49-F238E27FC236}">
                <a16:creationId xmlns:a16="http://schemas.microsoft.com/office/drawing/2014/main" id="{A2522E73-0458-4B84-9AD9-B6C030E0F68F}"/>
              </a:ext>
            </a:extLst>
          </p:cNvPr>
          <p:cNvPicPr>
            <a:picLocks noChangeAspect="1"/>
          </p:cNvPicPr>
          <p:nvPr/>
        </p:nvPicPr>
        <p:blipFill>
          <a:blip r:embed="rId3"/>
          <a:stretch>
            <a:fillRect/>
          </a:stretch>
        </p:blipFill>
        <p:spPr>
          <a:xfrm>
            <a:off x="1165853" y="643467"/>
            <a:ext cx="9860293" cy="5571066"/>
          </a:xfrm>
          <a:prstGeom prst="rect">
            <a:avLst/>
          </a:prstGeom>
        </p:spPr>
      </p:pic>
      <p:sp>
        <p:nvSpPr>
          <p:cNvPr id="14" name="Rectangle 13">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268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78B636CA-007F-4FB4-993E-99B862C9B0E3}"/>
              </a:ext>
            </a:extLst>
          </p:cNvPr>
          <p:cNvPicPr>
            <a:picLocks noChangeAspect="1"/>
          </p:cNvPicPr>
          <p:nvPr/>
        </p:nvPicPr>
        <p:blipFill>
          <a:blip r:embed="rId3"/>
          <a:stretch>
            <a:fillRect/>
          </a:stretch>
        </p:blipFill>
        <p:spPr>
          <a:xfrm>
            <a:off x="1143939" y="643467"/>
            <a:ext cx="9904122" cy="5571066"/>
          </a:xfrm>
          <a:prstGeom prst="rect">
            <a:avLst/>
          </a:prstGeom>
        </p:spPr>
      </p:pic>
      <p:sp>
        <p:nvSpPr>
          <p:cNvPr id="14" name="Rectangle 13">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219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4E9A332F-CFB4-4B85-BF1C-0B75C411DE7E}"/>
              </a:ext>
            </a:extLst>
          </p:cNvPr>
          <p:cNvPicPr>
            <a:picLocks noChangeAspect="1"/>
          </p:cNvPicPr>
          <p:nvPr/>
        </p:nvPicPr>
        <p:blipFill>
          <a:blip r:embed="rId3"/>
          <a:stretch>
            <a:fillRect/>
          </a:stretch>
        </p:blipFill>
        <p:spPr>
          <a:xfrm>
            <a:off x="1121833" y="643467"/>
            <a:ext cx="9948334" cy="5571066"/>
          </a:xfrm>
          <a:prstGeom prst="rect">
            <a:avLst/>
          </a:prstGeom>
        </p:spPr>
      </p:pic>
      <p:sp>
        <p:nvSpPr>
          <p:cNvPr id="14" name="Rectangle 13">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0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useBgFill="1">
        <p:nvSpPr>
          <p:cNvPr id="13" name="Rectangle 14">
            <a:extLst>
              <a:ext uri="{FF2B5EF4-FFF2-40B4-BE49-F238E27FC236}">
                <a16:creationId xmlns:a16="http://schemas.microsoft.com/office/drawing/2014/main" id="{8E482A67-6CD8-49D7-9F85-52ECF9915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386141D-238C-486E-AB81-7162DF7E72CD}"/>
              </a:ext>
            </a:extLst>
          </p:cNvPr>
          <p:cNvSpPr>
            <a:spLocks noGrp="1"/>
          </p:cNvSpPr>
          <p:nvPr>
            <p:ph type="title"/>
          </p:nvPr>
        </p:nvSpPr>
        <p:spPr>
          <a:xfrm>
            <a:off x="8050305" y="965196"/>
            <a:ext cx="3603215" cy="3119124"/>
          </a:xfrm>
        </p:spPr>
        <p:txBody>
          <a:bodyPr vert="horz" lIns="91440" tIns="45720" rIns="91440" bIns="45720" rtlCol="0" anchor="b">
            <a:normAutofit/>
          </a:bodyPr>
          <a:lstStyle/>
          <a:p>
            <a:pPr algn="l"/>
            <a: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Program </a:t>
            </a:r>
            <a:r>
              <a:rPr lang="en-US" sz="40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oktobersamling</a:t>
            </a:r>
            <a:endPar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sp>
        <p:nvSpPr>
          <p:cNvPr id="17" name="Rectangle 16">
            <a:extLst>
              <a:ext uri="{FF2B5EF4-FFF2-40B4-BE49-F238E27FC236}">
                <a16:creationId xmlns:a16="http://schemas.microsoft.com/office/drawing/2014/main" id="{418F941B-B7E9-44F2-9A2C-5D35ACF9A6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4" y="965196"/>
            <a:ext cx="6476539"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Plassholder for innhold 9">
            <a:extLst>
              <a:ext uri="{FF2B5EF4-FFF2-40B4-BE49-F238E27FC236}">
                <a16:creationId xmlns:a16="http://schemas.microsoft.com/office/drawing/2014/main" id="{246A8B4B-B64A-4670-A085-52BBB21B6AFC}"/>
              </a:ext>
            </a:extLst>
          </p:cNvPr>
          <p:cNvGraphicFramePr>
            <a:graphicFrameLocks noGrp="1"/>
          </p:cNvGraphicFramePr>
          <p:nvPr>
            <p:ph idx="1"/>
            <p:extLst>
              <p:ext uri="{D42A27DB-BD31-4B8C-83A1-F6EECF244321}">
                <p14:modId xmlns:p14="http://schemas.microsoft.com/office/powerpoint/2010/main" val="3360642559"/>
              </p:ext>
            </p:extLst>
          </p:nvPr>
        </p:nvGraphicFramePr>
        <p:xfrm>
          <a:off x="1380489" y="1722276"/>
          <a:ext cx="5562033" cy="3267486"/>
        </p:xfrm>
        <a:graphic>
          <a:graphicData uri="http://schemas.openxmlformats.org/drawingml/2006/table">
            <a:tbl>
              <a:tblPr firstRow="1" bandRow="1">
                <a:tableStyleId>{8EC20E35-A176-4012-BC5E-935CFFF8708E}</a:tableStyleId>
              </a:tblPr>
              <a:tblGrid>
                <a:gridCol w="1139462">
                  <a:extLst>
                    <a:ext uri="{9D8B030D-6E8A-4147-A177-3AD203B41FA5}">
                      <a16:colId xmlns:a16="http://schemas.microsoft.com/office/drawing/2014/main" val="839302263"/>
                    </a:ext>
                  </a:extLst>
                </a:gridCol>
                <a:gridCol w="4422571">
                  <a:extLst>
                    <a:ext uri="{9D8B030D-6E8A-4147-A177-3AD203B41FA5}">
                      <a16:colId xmlns:a16="http://schemas.microsoft.com/office/drawing/2014/main" val="765764568"/>
                    </a:ext>
                  </a:extLst>
                </a:gridCol>
              </a:tblGrid>
              <a:tr h="263314">
                <a:tc>
                  <a:txBody>
                    <a:bodyPr/>
                    <a:lstStyle/>
                    <a:p>
                      <a:endParaRPr lang="nb-NO" sz="1200"/>
                    </a:p>
                  </a:txBody>
                  <a:tcPr marL="127550" marR="127550" marT="29922" marB="29922"/>
                </a:tc>
                <a:tc>
                  <a:txBody>
                    <a:bodyPr/>
                    <a:lstStyle/>
                    <a:p>
                      <a:r>
                        <a:rPr lang="nb-NO" sz="1200"/>
                        <a:t>FAGLIG PROGRAM</a:t>
                      </a:r>
                    </a:p>
                  </a:txBody>
                  <a:tcPr marL="127550" marR="127550" marT="29922" marB="29922"/>
                </a:tc>
                <a:extLst>
                  <a:ext uri="{0D108BD9-81ED-4DB2-BD59-A6C34878D82A}">
                    <a16:rowId xmlns:a16="http://schemas.microsoft.com/office/drawing/2014/main" val="1902728801"/>
                  </a:ext>
                </a:extLst>
              </a:tr>
              <a:tr h="801910">
                <a:tc>
                  <a:txBody>
                    <a:bodyPr/>
                    <a:lstStyle/>
                    <a:p>
                      <a:r>
                        <a:rPr lang="nb-NO" sz="1200"/>
                        <a:t>10:15</a:t>
                      </a:r>
                    </a:p>
                  </a:txBody>
                  <a:tcPr marL="127550" marR="127550" marT="29922" marB="29922"/>
                </a:tc>
                <a:tc>
                  <a:txBody>
                    <a:bodyPr/>
                    <a:lstStyle/>
                    <a:p>
                      <a:r>
                        <a:rPr lang="nb-NO" sz="1200"/>
                        <a:t>Introduksjon til arbeidet med kjerneelementer v/Kirsti</a:t>
                      </a:r>
                    </a:p>
                    <a:p>
                      <a:pPr marL="285750" indent="-285750">
                        <a:buFontTx/>
                        <a:buChar char="-"/>
                      </a:pPr>
                      <a:r>
                        <a:rPr lang="nb-NO" sz="1200"/>
                        <a:t>Hvordan kan kjerneelementene hjelpe oss til å legge vekt på det mest sentrale i faget underveis i opplæringen?</a:t>
                      </a:r>
                    </a:p>
                    <a:p>
                      <a:pPr marL="285750" indent="-285750">
                        <a:buFontTx/>
                        <a:buChar char="-"/>
                      </a:pPr>
                      <a:r>
                        <a:rPr lang="nb-NO" sz="1200"/>
                        <a:t>Erfaringsdeling fra forarbeid</a:t>
                      </a:r>
                    </a:p>
                  </a:txBody>
                  <a:tcPr marL="127550" marR="127550" marT="29922" marB="29922"/>
                </a:tc>
                <a:extLst>
                  <a:ext uri="{0D108BD9-81ED-4DB2-BD59-A6C34878D82A}">
                    <a16:rowId xmlns:a16="http://schemas.microsoft.com/office/drawing/2014/main" val="1816660573"/>
                  </a:ext>
                </a:extLst>
              </a:tr>
              <a:tr h="263314">
                <a:tc>
                  <a:txBody>
                    <a:bodyPr/>
                    <a:lstStyle/>
                    <a:p>
                      <a:r>
                        <a:rPr lang="nb-NO" sz="1200"/>
                        <a:t>11:00</a:t>
                      </a:r>
                    </a:p>
                  </a:txBody>
                  <a:tcPr marL="127550" marR="127550" marT="29922" marB="29922"/>
                </a:tc>
                <a:tc>
                  <a:txBody>
                    <a:bodyPr/>
                    <a:lstStyle/>
                    <a:p>
                      <a:pPr marL="0" indent="0">
                        <a:buFontTx/>
                        <a:buNone/>
                      </a:pPr>
                      <a:r>
                        <a:rPr lang="nb-NO" sz="1200"/>
                        <a:t>Pause</a:t>
                      </a:r>
                    </a:p>
                  </a:txBody>
                  <a:tcPr marL="127550" marR="127550" marT="29922" marB="29922"/>
                </a:tc>
                <a:extLst>
                  <a:ext uri="{0D108BD9-81ED-4DB2-BD59-A6C34878D82A}">
                    <a16:rowId xmlns:a16="http://schemas.microsoft.com/office/drawing/2014/main" val="83560954"/>
                  </a:ext>
                </a:extLst>
              </a:tr>
              <a:tr h="263314">
                <a:tc>
                  <a:txBody>
                    <a:bodyPr/>
                    <a:lstStyle/>
                    <a:p>
                      <a:r>
                        <a:rPr lang="nb-NO" sz="1200"/>
                        <a:t>11.15</a:t>
                      </a:r>
                    </a:p>
                  </a:txBody>
                  <a:tcPr marL="127550" marR="127550" marT="29922" marB="29922"/>
                </a:tc>
                <a:tc>
                  <a:txBody>
                    <a:bodyPr/>
                    <a:lstStyle/>
                    <a:p>
                      <a:pPr marL="0" indent="0">
                        <a:buFontTx/>
                        <a:buNone/>
                      </a:pPr>
                      <a:r>
                        <a:rPr lang="nb-NO" sz="1200"/>
                        <a:t>Oppstart gruppearbeid</a:t>
                      </a:r>
                    </a:p>
                  </a:txBody>
                  <a:tcPr marL="127550" marR="127550" marT="29922" marB="29922"/>
                </a:tc>
                <a:extLst>
                  <a:ext uri="{0D108BD9-81ED-4DB2-BD59-A6C34878D82A}">
                    <a16:rowId xmlns:a16="http://schemas.microsoft.com/office/drawing/2014/main" val="3961846036"/>
                  </a:ext>
                </a:extLst>
              </a:tr>
              <a:tr h="263314">
                <a:tc>
                  <a:txBody>
                    <a:bodyPr/>
                    <a:lstStyle/>
                    <a:p>
                      <a:r>
                        <a:rPr lang="nb-NO" sz="1200"/>
                        <a:t>12:20</a:t>
                      </a:r>
                    </a:p>
                  </a:txBody>
                  <a:tcPr marL="127550" marR="127550" marT="29922" marB="29922"/>
                </a:tc>
                <a:tc>
                  <a:txBody>
                    <a:bodyPr/>
                    <a:lstStyle/>
                    <a:p>
                      <a:pPr marL="0" indent="0">
                        <a:buFontTx/>
                        <a:buNone/>
                      </a:pPr>
                      <a:r>
                        <a:rPr lang="nb-NO" sz="1200"/>
                        <a:t>Lunsj</a:t>
                      </a:r>
                    </a:p>
                  </a:txBody>
                  <a:tcPr marL="127550" marR="127550" marT="29922" marB="29922"/>
                </a:tc>
                <a:extLst>
                  <a:ext uri="{0D108BD9-81ED-4DB2-BD59-A6C34878D82A}">
                    <a16:rowId xmlns:a16="http://schemas.microsoft.com/office/drawing/2014/main" val="947743012"/>
                  </a:ext>
                </a:extLst>
              </a:tr>
              <a:tr h="442846">
                <a:tc>
                  <a:txBody>
                    <a:bodyPr/>
                    <a:lstStyle/>
                    <a:p>
                      <a:r>
                        <a:rPr lang="nb-NO" sz="1200"/>
                        <a:t>13:15</a:t>
                      </a:r>
                    </a:p>
                  </a:txBody>
                  <a:tcPr marL="127550" marR="127550" marT="29922" marB="29922"/>
                </a:tc>
                <a:tc>
                  <a:txBody>
                    <a:bodyPr/>
                    <a:lstStyle/>
                    <a:p>
                      <a:pPr marL="0" indent="0">
                        <a:buFontTx/>
                        <a:buNone/>
                      </a:pPr>
                      <a:r>
                        <a:rPr lang="nb-NO" sz="1200"/>
                        <a:t>Arbeid i grupper med å lage helhetlige oppgaver som elevene skal mestre mot slutten av hovedtrinn</a:t>
                      </a:r>
                    </a:p>
                  </a:txBody>
                  <a:tcPr marL="127550" marR="127550" marT="29922" marB="29922"/>
                </a:tc>
                <a:extLst>
                  <a:ext uri="{0D108BD9-81ED-4DB2-BD59-A6C34878D82A}">
                    <a16:rowId xmlns:a16="http://schemas.microsoft.com/office/drawing/2014/main" val="1112323197"/>
                  </a:ext>
                </a:extLst>
              </a:tr>
              <a:tr h="263314">
                <a:tc>
                  <a:txBody>
                    <a:bodyPr/>
                    <a:lstStyle/>
                    <a:p>
                      <a:r>
                        <a:rPr lang="nb-NO" sz="1200"/>
                        <a:t>14:00</a:t>
                      </a:r>
                    </a:p>
                  </a:txBody>
                  <a:tcPr marL="127550" marR="127550" marT="29922" marB="29922"/>
                </a:tc>
                <a:tc>
                  <a:txBody>
                    <a:bodyPr/>
                    <a:lstStyle/>
                    <a:p>
                      <a:pPr marL="0" indent="0">
                        <a:buFontTx/>
                        <a:buNone/>
                      </a:pPr>
                      <a:r>
                        <a:rPr lang="nb-NO" sz="1200"/>
                        <a:t>Pause</a:t>
                      </a:r>
                    </a:p>
                  </a:txBody>
                  <a:tcPr marL="127550" marR="127550" marT="29922" marB="29922"/>
                </a:tc>
                <a:extLst>
                  <a:ext uri="{0D108BD9-81ED-4DB2-BD59-A6C34878D82A}">
                    <a16:rowId xmlns:a16="http://schemas.microsoft.com/office/drawing/2014/main" val="231085722"/>
                  </a:ext>
                </a:extLst>
              </a:tr>
              <a:tr h="263314">
                <a:tc>
                  <a:txBody>
                    <a:bodyPr/>
                    <a:lstStyle/>
                    <a:p>
                      <a:r>
                        <a:rPr lang="nb-NO" sz="1200"/>
                        <a:t>14:15</a:t>
                      </a:r>
                    </a:p>
                  </a:txBody>
                  <a:tcPr marL="127550" marR="127550" marT="29922" marB="29922"/>
                </a:tc>
                <a:tc>
                  <a:txBody>
                    <a:bodyPr/>
                    <a:lstStyle/>
                    <a:p>
                      <a:pPr marL="0" indent="0">
                        <a:buFontTx/>
                        <a:buNone/>
                      </a:pPr>
                      <a:r>
                        <a:rPr lang="nb-NO" sz="1200"/>
                        <a:t>Gruppearbeid fortsetter</a:t>
                      </a:r>
                    </a:p>
                  </a:txBody>
                  <a:tcPr marL="127550" marR="127550" marT="29922" marB="29922"/>
                </a:tc>
                <a:extLst>
                  <a:ext uri="{0D108BD9-81ED-4DB2-BD59-A6C34878D82A}">
                    <a16:rowId xmlns:a16="http://schemas.microsoft.com/office/drawing/2014/main" val="641642899"/>
                  </a:ext>
                </a:extLst>
              </a:tr>
              <a:tr h="442846">
                <a:tc>
                  <a:txBody>
                    <a:bodyPr/>
                    <a:lstStyle/>
                    <a:p>
                      <a:r>
                        <a:rPr lang="nb-NO" sz="1200"/>
                        <a:t>15:00-15:30</a:t>
                      </a:r>
                    </a:p>
                  </a:txBody>
                  <a:tcPr marL="127550" marR="127550" marT="29922" marB="29922"/>
                </a:tc>
                <a:tc>
                  <a:txBody>
                    <a:bodyPr/>
                    <a:lstStyle/>
                    <a:p>
                      <a:pPr marL="0" indent="0">
                        <a:buFontTx/>
                        <a:buNone/>
                      </a:pPr>
                      <a:r>
                        <a:rPr lang="nb-NO" sz="1200"/>
                        <a:t>Avslutning av dagen og veien videre</a:t>
                      </a:r>
                    </a:p>
                    <a:p>
                      <a:pPr marL="0" indent="0">
                        <a:buFontTx/>
                        <a:buNone/>
                      </a:pPr>
                      <a:r>
                        <a:rPr lang="nb-NO" sz="1200"/>
                        <a:t>Evaluering</a:t>
                      </a:r>
                    </a:p>
                  </a:txBody>
                  <a:tcPr marL="127550" marR="127550" marT="29922" marB="29922"/>
                </a:tc>
                <a:extLst>
                  <a:ext uri="{0D108BD9-81ED-4DB2-BD59-A6C34878D82A}">
                    <a16:rowId xmlns:a16="http://schemas.microsoft.com/office/drawing/2014/main" val="4274273137"/>
                  </a:ext>
                </a:extLst>
              </a:tr>
            </a:tbl>
          </a:graphicData>
        </a:graphic>
      </p:graphicFrame>
    </p:spTree>
    <p:extLst>
      <p:ext uri="{BB962C8B-B14F-4D97-AF65-F5344CB8AC3E}">
        <p14:creationId xmlns:p14="http://schemas.microsoft.com/office/powerpoint/2010/main" val="272640451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57B36878-1CEC-48C9-95AA-83DB475C731F}"/>
              </a:ext>
            </a:extLst>
          </p:cNvPr>
          <p:cNvPicPr>
            <a:picLocks noChangeAspect="1"/>
          </p:cNvPicPr>
          <p:nvPr/>
        </p:nvPicPr>
        <p:blipFill>
          <a:blip r:embed="rId3"/>
          <a:stretch>
            <a:fillRect/>
          </a:stretch>
        </p:blipFill>
        <p:spPr>
          <a:xfrm>
            <a:off x="1143939" y="643467"/>
            <a:ext cx="9904122" cy="5571066"/>
          </a:xfrm>
          <a:prstGeom prst="rect">
            <a:avLst/>
          </a:prstGeom>
        </p:spPr>
      </p:pic>
      <p:sp>
        <p:nvSpPr>
          <p:cNvPr id="14" name="Rectangle 13">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459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12A95E6A-3BA6-4D2A-9CA9-B0D8CA2F919F}"/>
              </a:ext>
            </a:extLst>
          </p:cNvPr>
          <p:cNvPicPr>
            <a:picLocks noChangeAspect="1"/>
          </p:cNvPicPr>
          <p:nvPr/>
        </p:nvPicPr>
        <p:blipFill>
          <a:blip r:embed="rId3"/>
          <a:stretch>
            <a:fillRect/>
          </a:stretch>
        </p:blipFill>
        <p:spPr>
          <a:xfrm>
            <a:off x="466250" y="267075"/>
            <a:ext cx="11242403" cy="6323849"/>
          </a:xfrm>
          <a:prstGeom prst="rect">
            <a:avLst/>
          </a:prstGeom>
        </p:spPr>
      </p:pic>
      <p:sp>
        <p:nvSpPr>
          <p:cNvPr id="14" name="Rectangle 13">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993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D32A07D-C646-4CC0-BA93-76707E707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B26E60B-8E78-4C13-85A7-C3ACC4170967}"/>
              </a:ext>
            </a:extLst>
          </p:cNvPr>
          <p:cNvSpPr>
            <a:spLocks noGrp="1"/>
          </p:cNvSpPr>
          <p:nvPr>
            <p:ph type="title"/>
          </p:nvPr>
        </p:nvSpPr>
        <p:spPr>
          <a:xfrm>
            <a:off x="7947377" y="835383"/>
            <a:ext cx="3382832" cy="3499549"/>
          </a:xfrm>
        </p:spPr>
        <p:txBody>
          <a:bodyPr vert="horz" lIns="91440" tIns="45720" rIns="91440" bIns="45720" rtlCol="0" anchor="b">
            <a:normAutofit/>
          </a:bodyPr>
          <a:lstStyle/>
          <a:p>
            <a:pPr algn="l"/>
            <a:r>
              <a:rPr lang="en-US" sz="3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Hva er dybdelæring i fremmedspråk?</a:t>
            </a:r>
          </a:p>
        </p:txBody>
      </p:sp>
      <p:pic>
        <p:nvPicPr>
          <p:cNvPr id="5" name="Bilde 4">
            <a:extLst>
              <a:ext uri="{FF2B5EF4-FFF2-40B4-BE49-F238E27FC236}">
                <a16:creationId xmlns:a16="http://schemas.microsoft.com/office/drawing/2014/main" id="{CF9E3E6B-D774-45C3-A9FF-90BF6EB653D0}"/>
              </a:ext>
            </a:extLst>
          </p:cNvPr>
          <p:cNvPicPr>
            <a:picLocks noChangeAspect="1"/>
          </p:cNvPicPr>
          <p:nvPr/>
        </p:nvPicPr>
        <p:blipFill rotWithShape="1">
          <a:blip r:embed="rId3"/>
          <a:srcRect l="26467" r="19401"/>
          <a:stretch/>
        </p:blipFill>
        <p:spPr>
          <a:xfrm>
            <a:off x="-1" y="10"/>
            <a:ext cx="7537704" cy="6857990"/>
          </a:xfrm>
          <a:prstGeom prst="rect">
            <a:avLst/>
          </a:prstGeom>
        </p:spPr>
      </p:pic>
    </p:spTree>
    <p:extLst>
      <p:ext uri="{BB962C8B-B14F-4D97-AF65-F5344CB8AC3E}">
        <p14:creationId xmlns:p14="http://schemas.microsoft.com/office/powerpoint/2010/main" val="578978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FC186A-5A9F-4A9A-A72D-DFBBE99344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8EE1E2B-262B-4EE5-9AB3-125FAB1A8A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0A60CB0-3F68-4BF8-8CF8-1489C31DC654}"/>
              </a:ext>
            </a:extLst>
          </p:cNvPr>
          <p:cNvSpPr>
            <a:spLocks noGrp="1"/>
          </p:cNvSpPr>
          <p:nvPr>
            <p:ph type="title"/>
          </p:nvPr>
        </p:nvSpPr>
        <p:spPr>
          <a:xfrm>
            <a:off x="924444" y="966851"/>
            <a:ext cx="6889930" cy="4626864"/>
          </a:xfrm>
          <a:effectLst/>
        </p:spPr>
        <p:txBody>
          <a:bodyPr vert="horz" lIns="91440" tIns="45720" rIns="91440" bIns="45720" rtlCol="0" anchor="ctr">
            <a:normAutofit/>
          </a:bodyPr>
          <a:lstStyle/>
          <a:p>
            <a:pPr algn="r"/>
            <a:r>
              <a:rPr lang="en-US"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Kjerneelementer</a:t>
            </a:r>
          </a:p>
        </p:txBody>
      </p:sp>
      <p:sp>
        <p:nvSpPr>
          <p:cNvPr id="5" name="Plassholder for innhold 4">
            <a:extLst>
              <a:ext uri="{FF2B5EF4-FFF2-40B4-BE49-F238E27FC236}">
                <a16:creationId xmlns:a16="http://schemas.microsoft.com/office/drawing/2014/main" id="{011A3E15-B145-438C-B0C9-9FE072859550}"/>
              </a:ext>
            </a:extLst>
          </p:cNvPr>
          <p:cNvSpPr>
            <a:spLocks noGrp="1"/>
          </p:cNvSpPr>
          <p:nvPr>
            <p:ph idx="1"/>
          </p:nvPr>
        </p:nvSpPr>
        <p:spPr>
          <a:xfrm>
            <a:off x="8457843" y="966851"/>
            <a:ext cx="2820362" cy="4626864"/>
          </a:xfrm>
          <a:effectLst/>
        </p:spPr>
        <p:txBody>
          <a:bodyPr vert="horz" lIns="91440" tIns="45720" rIns="91440" bIns="45720" rtlCol="0" anchor="ctr">
            <a:normAutofit/>
          </a:bodyPr>
          <a:lstStyle/>
          <a:p>
            <a:pPr marL="0" indent="0">
              <a:buNone/>
            </a:pPr>
            <a:r>
              <a:rPr lang="en-US" sz="2000" kern="1200" dirty="0" err="1">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Planlegging</a:t>
            </a:r>
            <a:r>
              <a:rPr lang="en-US" sz="2000" kern="12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 av den </a:t>
            </a:r>
            <a:r>
              <a:rPr lang="en-US" sz="2000" kern="1200" dirty="0" err="1">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lange</a:t>
            </a:r>
            <a:r>
              <a:rPr lang="en-US" sz="2000" kern="12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 </a:t>
            </a:r>
            <a:r>
              <a:rPr lang="en-US" sz="2000" kern="1200" dirty="0" err="1">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kompetansereisen</a:t>
            </a:r>
            <a:r>
              <a:rPr lang="en-US" sz="2000" kern="12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 </a:t>
            </a:r>
            <a:r>
              <a:rPr lang="en-US" sz="2000" kern="1200" dirty="0" err="1">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knyttet</a:t>
            </a:r>
            <a:r>
              <a:rPr lang="en-US" sz="2000" kern="12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 </a:t>
            </a:r>
            <a:r>
              <a:rPr lang="en-US" sz="2000" kern="1200" dirty="0" err="1">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til</a:t>
            </a:r>
            <a:r>
              <a:rPr lang="en-US" sz="2000" kern="12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 det </a:t>
            </a:r>
            <a:r>
              <a:rPr lang="en-US" sz="2000" kern="1200" dirty="0" err="1">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aller</a:t>
            </a:r>
            <a:r>
              <a:rPr lang="en-US" sz="2000" kern="12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 </a:t>
            </a:r>
            <a:r>
              <a:rPr lang="en-US" sz="2000" kern="1200" dirty="0" err="1">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viktigste</a:t>
            </a:r>
            <a:r>
              <a:rPr lang="en-US" sz="2000" kern="12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 </a:t>
            </a:r>
            <a:r>
              <a:rPr lang="en-US" sz="2000" kern="1200" dirty="0" err="1">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i</a:t>
            </a:r>
            <a:r>
              <a:rPr lang="en-US" sz="2000" kern="12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 </a:t>
            </a:r>
            <a:r>
              <a:rPr lang="en-US" sz="2000" kern="1200" dirty="0" err="1">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rPr>
              <a:t>faget</a:t>
            </a:r>
            <a:endParaRPr lang="en-US" sz="2000" kern="1200" dirty="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endParaRPr>
          </a:p>
        </p:txBody>
      </p:sp>
      <p:cxnSp>
        <p:nvCxnSpPr>
          <p:cNvPr id="14" name="Straight Connector 13">
            <a:extLst>
              <a:ext uri="{FF2B5EF4-FFF2-40B4-BE49-F238E27FC236}">
                <a16:creationId xmlns:a16="http://schemas.microsoft.com/office/drawing/2014/main" id="{862CADB7-E9BE-4376-8036-0D21CBDC96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6109"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604504"/>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5482CBD-F31D-4B01-A8C3-D26B1A379FC8}"/>
              </a:ext>
            </a:extLst>
          </p:cNvPr>
          <p:cNvPicPr>
            <a:picLocks noChangeAspect="1"/>
          </p:cNvPicPr>
          <p:nvPr/>
        </p:nvPicPr>
        <p:blipFill rotWithShape="1">
          <a:blip r:embed="rId4"/>
          <a:srcRect b="443"/>
          <a:stretch/>
        </p:blipFill>
        <p:spPr>
          <a:xfrm>
            <a:off x="20" y="10"/>
            <a:ext cx="12191980" cy="6857990"/>
          </a:xfrm>
          <a:prstGeom prst="rect">
            <a:avLst/>
          </a:prstGeom>
        </p:spPr>
      </p:pic>
    </p:spTree>
    <p:extLst>
      <p:ext uri="{BB962C8B-B14F-4D97-AF65-F5344CB8AC3E}">
        <p14:creationId xmlns:p14="http://schemas.microsoft.com/office/powerpoint/2010/main" val="525626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AEE39D3-7809-49E4-94E0-81A065E014D0}"/>
              </a:ext>
            </a:extLst>
          </p:cNvPr>
          <p:cNvSpPr>
            <a:spLocks noGrp="1"/>
          </p:cNvSpPr>
          <p:nvPr>
            <p:ph type="title"/>
          </p:nvPr>
        </p:nvSpPr>
        <p:spPr>
          <a:xfrm>
            <a:off x="924443" y="1023257"/>
            <a:ext cx="3732902" cy="4570457"/>
          </a:xfrm>
          <a:effectLst/>
        </p:spPr>
        <p:txBody>
          <a:bodyPr>
            <a:normAutofit/>
          </a:bodyPr>
          <a:lstStyle/>
          <a:p>
            <a:pPr algn="l"/>
            <a:r>
              <a:rPr lang="nb-NO" dirty="0"/>
              <a:t>Kjerneelementer (Meld.St.28 s. 34)</a:t>
            </a:r>
            <a:endParaRPr lang="nb-NO"/>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297BD85B-3BB8-463D-95C1-98C1E05F34EB}"/>
              </a:ext>
            </a:extLst>
          </p:cNvPr>
          <p:cNvSpPr>
            <a:spLocks noGrp="1"/>
          </p:cNvSpPr>
          <p:nvPr>
            <p:ph idx="1"/>
          </p:nvPr>
        </p:nvSpPr>
        <p:spPr>
          <a:xfrm>
            <a:off x="5252560" y="1023257"/>
            <a:ext cx="6025645" cy="4570457"/>
          </a:xfrm>
          <a:effectLst/>
        </p:spPr>
        <p:txBody>
          <a:bodyPr anchor="ctr">
            <a:normAutofit/>
          </a:bodyPr>
          <a:lstStyle/>
          <a:p>
            <a:r>
              <a:rPr lang="nb-NO" dirty="0"/>
              <a:t>«Fagets kjerneelementer består av sentrale begreper, metoder, tenkemåter, kunnskapsområder og uttrykksformer i faget. </a:t>
            </a:r>
            <a:r>
              <a:rPr lang="nb-NO" dirty="0">
                <a:highlight>
                  <a:srgbClr val="FFFF00"/>
                </a:highlight>
              </a:rPr>
              <a:t>Alle fag har metoder, tenkemåter, begreper, kunnskapsområder og uttrykksformer som er sentrale, men fordi fagene er ulike er det viktig at de kommer til uttrykk på fagenes premisser og med forskjellig vekting av de ulike elementene der fagenes egenart krever det</a:t>
            </a:r>
            <a:r>
              <a:rPr lang="nb-NO" dirty="0"/>
              <a:t>».</a:t>
            </a:r>
          </a:p>
        </p:txBody>
      </p:sp>
    </p:spTree>
    <p:extLst>
      <p:ext uri="{BB962C8B-B14F-4D97-AF65-F5344CB8AC3E}">
        <p14:creationId xmlns:p14="http://schemas.microsoft.com/office/powerpoint/2010/main" val="367143558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F9CF7650-7342-48D6-999E-174C77B5F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33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EB2D286E-2458-46AD-B49E-911912F708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ED494B89-D198-46F9-89E6-FD770F104254}"/>
              </a:ext>
            </a:extLst>
          </p:cNvPr>
          <p:cNvPicPr>
            <a:picLocks noChangeAspect="1"/>
          </p:cNvPicPr>
          <p:nvPr/>
        </p:nvPicPr>
        <p:blipFill>
          <a:blip r:embed="rId4"/>
          <a:stretch>
            <a:fillRect/>
          </a:stretch>
        </p:blipFill>
        <p:spPr>
          <a:xfrm>
            <a:off x="1143939" y="643467"/>
            <a:ext cx="9904122" cy="5571066"/>
          </a:xfrm>
          <a:prstGeom prst="rect">
            <a:avLst/>
          </a:prstGeom>
        </p:spPr>
      </p:pic>
    </p:spTree>
    <p:extLst>
      <p:ext uri="{BB962C8B-B14F-4D97-AF65-F5344CB8AC3E}">
        <p14:creationId xmlns:p14="http://schemas.microsoft.com/office/powerpoint/2010/main" val="2876190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237BE7E-4891-403E-A451-6491174516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B960A63-C68D-4FD1-AD9F-B6B98B320E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2600"/>
            <a:ext cx="5458121"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D896C4B-00AB-4C6E-AFB0-68503E8A34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A90D90A9-02A9-4AB9-956B-11E49254A5FC}"/>
              </a:ext>
            </a:extLst>
          </p:cNvPr>
          <p:cNvPicPr>
            <a:picLocks noChangeAspect="1"/>
          </p:cNvPicPr>
          <p:nvPr/>
        </p:nvPicPr>
        <p:blipFill>
          <a:blip r:embed="rId3"/>
          <a:stretch>
            <a:fillRect/>
          </a:stretch>
        </p:blipFill>
        <p:spPr>
          <a:xfrm>
            <a:off x="643467" y="677902"/>
            <a:ext cx="5130799" cy="5502196"/>
          </a:xfrm>
          <a:prstGeom prst="rect">
            <a:avLst/>
          </a:prstGeom>
        </p:spPr>
      </p:pic>
      <p:sp>
        <p:nvSpPr>
          <p:cNvPr id="24" name="Rectangle 23">
            <a:extLst>
              <a:ext uri="{FF2B5EF4-FFF2-40B4-BE49-F238E27FC236}">
                <a16:creationId xmlns:a16="http://schemas.microsoft.com/office/drawing/2014/main" id="{BAC8AB2A-3FC8-48A0-82D5-6CC49C3612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6698"/>
            <a:ext cx="5458121"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E484DC2-EDCE-4AB0-9BEB-D57C334113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4158"/>
            <a:ext cx="5458121"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6076BB09-B631-4BCD-A5EE-0FBAD59169D2}"/>
              </a:ext>
            </a:extLst>
          </p:cNvPr>
          <p:cNvPicPr>
            <a:picLocks noChangeAspect="1"/>
          </p:cNvPicPr>
          <p:nvPr/>
        </p:nvPicPr>
        <p:blipFill>
          <a:blip r:embed="rId4"/>
          <a:stretch>
            <a:fillRect/>
          </a:stretch>
        </p:blipFill>
        <p:spPr>
          <a:xfrm>
            <a:off x="6423321" y="1855378"/>
            <a:ext cx="5130799" cy="3155440"/>
          </a:xfrm>
          <a:prstGeom prst="rect">
            <a:avLst/>
          </a:prstGeom>
        </p:spPr>
      </p:pic>
    </p:spTree>
    <p:extLst>
      <p:ext uri="{BB962C8B-B14F-4D97-AF65-F5344CB8AC3E}">
        <p14:creationId xmlns:p14="http://schemas.microsoft.com/office/powerpoint/2010/main" val="4043080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62DC9148-4996-4B44-91FB-97CC6FC78531}"/>
              </a:ext>
            </a:extLst>
          </p:cNvPr>
          <p:cNvPicPr>
            <a:picLocks noChangeAspect="1"/>
          </p:cNvPicPr>
          <p:nvPr/>
        </p:nvPicPr>
        <p:blipFill>
          <a:blip r:embed="rId4"/>
          <a:stretch>
            <a:fillRect/>
          </a:stretch>
        </p:blipFill>
        <p:spPr>
          <a:xfrm>
            <a:off x="1143939" y="643467"/>
            <a:ext cx="9904122" cy="5571066"/>
          </a:xfrm>
          <a:prstGeom prst="rect">
            <a:avLst/>
          </a:prstGeom>
        </p:spPr>
      </p:pic>
      <p:sp>
        <p:nvSpPr>
          <p:cNvPr id="13" name="Rectangle 12">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358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61E3F287-A0DC-4D58-B1B9-42A206896722}"/>
              </a:ext>
            </a:extLst>
          </p:cNvPr>
          <p:cNvPicPr>
            <a:picLocks noChangeAspect="1"/>
          </p:cNvPicPr>
          <p:nvPr/>
        </p:nvPicPr>
        <p:blipFill rotWithShape="1">
          <a:blip r:embed="rId3"/>
          <a:srcRect b="881"/>
          <a:stretch/>
        </p:blipFill>
        <p:spPr>
          <a:xfrm>
            <a:off x="20" y="10"/>
            <a:ext cx="12191980" cy="6857990"/>
          </a:xfrm>
          <a:prstGeom prst="rect">
            <a:avLst/>
          </a:prstGeom>
        </p:spPr>
      </p:pic>
    </p:spTree>
    <p:extLst>
      <p:ext uri="{BB962C8B-B14F-4D97-AF65-F5344CB8AC3E}">
        <p14:creationId xmlns:p14="http://schemas.microsoft.com/office/powerpoint/2010/main" val="3806244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68C4E2B8-1865-4435-BF9A-EF54F2FAAFD2}"/>
              </a:ext>
            </a:extLst>
          </p:cNvPr>
          <p:cNvPicPr>
            <a:picLocks noChangeAspect="1"/>
          </p:cNvPicPr>
          <p:nvPr/>
        </p:nvPicPr>
        <p:blipFill>
          <a:blip r:embed="rId3"/>
          <a:stretch>
            <a:fillRect/>
          </a:stretch>
        </p:blipFill>
        <p:spPr>
          <a:xfrm>
            <a:off x="1143943" y="643467"/>
            <a:ext cx="9904114" cy="5571066"/>
          </a:xfrm>
          <a:prstGeom prst="rect">
            <a:avLst/>
          </a:prstGeom>
        </p:spPr>
      </p:pic>
      <p:sp>
        <p:nvSpPr>
          <p:cNvPr id="13" name="Rectangle 12">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558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0579BA-22EC-41CB-82B7-65D5DFCA60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tel 1">
            <a:extLst>
              <a:ext uri="{FF2B5EF4-FFF2-40B4-BE49-F238E27FC236}">
                <a16:creationId xmlns:a16="http://schemas.microsoft.com/office/drawing/2014/main" id="{2FFE13D7-ECC5-4804-B280-1697BFE2E859}"/>
              </a:ext>
            </a:extLst>
          </p:cNvPr>
          <p:cNvSpPr>
            <a:spLocks noGrp="1"/>
          </p:cNvSpPr>
          <p:nvPr>
            <p:ph type="title"/>
          </p:nvPr>
        </p:nvSpPr>
        <p:spPr>
          <a:xfrm>
            <a:off x="1316965" y="1673524"/>
            <a:ext cx="3485073" cy="2420504"/>
          </a:xfrm>
        </p:spPr>
        <p:txBody>
          <a:bodyPr vert="horz" lIns="91440" tIns="45720" rIns="91440" bIns="45720" rtlCol="0" anchor="b">
            <a:normAutofit/>
          </a:bodyPr>
          <a:lstStyle/>
          <a:p>
            <a:pPr algn="l"/>
            <a:r>
              <a:rPr lang="en-US"/>
              <a:t>Interkulturell kompetanse</a:t>
            </a:r>
          </a:p>
        </p:txBody>
      </p:sp>
      <p:pic>
        <p:nvPicPr>
          <p:cNvPr id="4" name="Bilde 3">
            <a:extLst>
              <a:ext uri="{FF2B5EF4-FFF2-40B4-BE49-F238E27FC236}">
                <a16:creationId xmlns:a16="http://schemas.microsoft.com/office/drawing/2014/main" id="{05BC7907-4762-4AF8-8092-7D0A07017D14}"/>
              </a:ext>
            </a:extLst>
          </p:cNvPr>
          <p:cNvPicPr>
            <a:picLocks noChangeAspect="1"/>
          </p:cNvPicPr>
          <p:nvPr/>
        </p:nvPicPr>
        <p:blipFill>
          <a:blip r:embed="rId4"/>
          <a:stretch>
            <a:fillRect/>
          </a:stretch>
        </p:blipFill>
        <p:spPr>
          <a:xfrm>
            <a:off x="5738160" y="1316459"/>
            <a:ext cx="5810373" cy="4225081"/>
          </a:xfrm>
          <a:prstGeom prst="rect">
            <a:avLst/>
          </a:prstGeom>
        </p:spPr>
      </p:pic>
    </p:spTree>
    <p:extLst>
      <p:ext uri="{BB962C8B-B14F-4D97-AF65-F5344CB8AC3E}">
        <p14:creationId xmlns:p14="http://schemas.microsoft.com/office/powerpoint/2010/main" val="14268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3D9BD5-A493-4B97-963D-60135D533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1F759AF4-E342-4E60-8A32-C44A328F2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3EBA0C9-593E-4E88-B78C-B8226C382A6D}"/>
              </a:ext>
            </a:extLst>
          </p:cNvPr>
          <p:cNvSpPr>
            <a:spLocks noGrp="1"/>
          </p:cNvSpPr>
          <p:nvPr>
            <p:ph type="title"/>
          </p:nvPr>
        </p:nvSpPr>
        <p:spPr>
          <a:xfrm>
            <a:off x="924443" y="1023257"/>
            <a:ext cx="3732902" cy="4570457"/>
          </a:xfrm>
          <a:effectLst/>
        </p:spPr>
        <p:txBody>
          <a:bodyPr>
            <a:normAutofit/>
          </a:bodyPr>
          <a:lstStyle/>
          <a:p>
            <a:pPr algn="l"/>
            <a:r>
              <a:rPr lang="nb-NO" sz="4000" dirty="0"/>
              <a:t>Språklæring og flerspråklighet </a:t>
            </a:r>
            <a:br>
              <a:rPr lang="nb-NO" sz="4000" dirty="0"/>
            </a:br>
            <a:r>
              <a:rPr lang="nb-NO" sz="4000" dirty="0"/>
              <a:t>+ </a:t>
            </a:r>
            <a:br>
              <a:rPr lang="nb-NO" sz="4000" dirty="0"/>
            </a:br>
            <a:r>
              <a:rPr lang="nb-NO" sz="4000" dirty="0"/>
              <a:t>Språk og teknologi</a:t>
            </a:r>
          </a:p>
        </p:txBody>
      </p:sp>
      <p:cxnSp>
        <p:nvCxnSpPr>
          <p:cNvPr id="19" name="Straight Connector 18">
            <a:extLst>
              <a:ext uri="{FF2B5EF4-FFF2-40B4-BE49-F238E27FC236}">
                <a16:creationId xmlns:a16="http://schemas.microsoft.com/office/drawing/2014/main" id="{A49B2805-6469-407A-A68A-BB85AC8A8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lassholder for innhold 9">
            <a:extLst>
              <a:ext uri="{FF2B5EF4-FFF2-40B4-BE49-F238E27FC236}">
                <a16:creationId xmlns:a16="http://schemas.microsoft.com/office/drawing/2014/main" id="{6FE58D52-B40E-4173-823B-51468C6DFC93}"/>
              </a:ext>
            </a:extLst>
          </p:cNvPr>
          <p:cNvSpPr>
            <a:spLocks noGrp="1"/>
          </p:cNvSpPr>
          <p:nvPr>
            <p:ph idx="1"/>
          </p:nvPr>
        </p:nvSpPr>
        <p:spPr>
          <a:xfrm>
            <a:off x="5252560" y="1023257"/>
            <a:ext cx="6025645" cy="4570457"/>
          </a:xfrm>
          <a:effectLst/>
        </p:spPr>
        <p:txBody>
          <a:bodyPr anchor="ctr">
            <a:normAutofit/>
          </a:bodyPr>
          <a:lstStyle/>
          <a:p>
            <a:r>
              <a:rPr lang="nb-NO" sz="2400" dirty="0"/>
              <a:t>Nivå 1, II og III</a:t>
            </a:r>
          </a:p>
          <a:p>
            <a:pPr lvl="1"/>
            <a:r>
              <a:rPr lang="nb-NO" sz="2400" dirty="0"/>
              <a:t>Bruke relevante lærings- og kommunikasjonsstrategier, digitale ressurser og erfaringer fra tidligere språklæring i læringsprosessen</a:t>
            </a:r>
          </a:p>
        </p:txBody>
      </p:sp>
    </p:spTree>
    <p:extLst>
      <p:ext uri="{BB962C8B-B14F-4D97-AF65-F5344CB8AC3E}">
        <p14:creationId xmlns:p14="http://schemas.microsoft.com/office/powerpoint/2010/main" val="243493488"/>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568CA59-78E0-47B4-95D8-1D29C3C97FED}"/>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r>
              <a:rPr lang="en-US" sz="4200"/>
              <a:t>Rammeverk digitale ferdigheter (UDIR)</a:t>
            </a:r>
          </a:p>
        </p:txBody>
      </p:sp>
      <p:sp>
        <p:nvSpPr>
          <p:cNvPr id="11" name="Rectangle 10">
            <a:extLst>
              <a:ext uri="{FF2B5EF4-FFF2-40B4-BE49-F238E27FC236}">
                <a16:creationId xmlns:a16="http://schemas.microsoft.com/office/drawing/2014/main" id="{A6D87845-294F-40CB-BC48-46455460D2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tekst, avis&#10;&#10;Automatisk generert beskrivelse">
            <a:extLst>
              <a:ext uri="{FF2B5EF4-FFF2-40B4-BE49-F238E27FC236}">
                <a16:creationId xmlns:a16="http://schemas.microsoft.com/office/drawing/2014/main" id="{25AA18E5-6D94-4682-88DA-D92ED00FB477}"/>
              </a:ext>
            </a:extLst>
          </p:cNvPr>
          <p:cNvPicPr>
            <a:picLocks noChangeAspect="1"/>
          </p:cNvPicPr>
          <p:nvPr/>
        </p:nvPicPr>
        <p:blipFill>
          <a:blip r:embed="rId3"/>
          <a:stretch>
            <a:fillRect/>
          </a:stretch>
        </p:blipFill>
        <p:spPr>
          <a:xfrm>
            <a:off x="5324315" y="1468987"/>
            <a:ext cx="6197668" cy="3920025"/>
          </a:xfrm>
          <a:prstGeom prst="rect">
            <a:avLst/>
          </a:prstGeom>
        </p:spPr>
      </p:pic>
    </p:spTree>
    <p:extLst>
      <p:ext uri="{BB962C8B-B14F-4D97-AF65-F5344CB8AC3E}">
        <p14:creationId xmlns:p14="http://schemas.microsoft.com/office/powerpoint/2010/main" val="177503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CD8AF8-9F03-42A9-8AED-65EFB2CFD97F}"/>
              </a:ext>
            </a:extLst>
          </p:cNvPr>
          <p:cNvSpPr>
            <a:spLocks noGrp="1"/>
          </p:cNvSpPr>
          <p:nvPr>
            <p:ph type="title"/>
          </p:nvPr>
        </p:nvSpPr>
        <p:spPr/>
        <p:txBody>
          <a:bodyPr>
            <a:normAutofit fontScale="90000"/>
          </a:bodyPr>
          <a:lstStyle/>
          <a:p>
            <a:r>
              <a:rPr lang="nb-NO" dirty="0"/>
              <a:t>Hva ønsker vi at elevene skal kunne når de går ut av skolen?</a:t>
            </a:r>
          </a:p>
        </p:txBody>
      </p:sp>
      <p:sp>
        <p:nvSpPr>
          <p:cNvPr id="3" name="Plassholder for innhold 2">
            <a:extLst>
              <a:ext uri="{FF2B5EF4-FFF2-40B4-BE49-F238E27FC236}">
                <a16:creationId xmlns:a16="http://schemas.microsoft.com/office/drawing/2014/main" id="{40DDE9B8-2947-4553-B07C-D5FAAAB4E54F}"/>
              </a:ext>
            </a:extLst>
          </p:cNvPr>
          <p:cNvSpPr>
            <a:spLocks noGrp="1"/>
          </p:cNvSpPr>
          <p:nvPr>
            <p:ph idx="1"/>
          </p:nvPr>
        </p:nvSpPr>
        <p:spPr/>
        <p:txBody>
          <a:bodyPr>
            <a:normAutofit/>
          </a:bodyPr>
          <a:lstStyle/>
          <a:p>
            <a:r>
              <a:rPr lang="nb-NO" sz="2800" dirty="0"/>
              <a:t>Kunnskaper</a:t>
            </a:r>
          </a:p>
          <a:p>
            <a:r>
              <a:rPr lang="nb-NO" sz="2800" dirty="0"/>
              <a:t>Ferdigheter</a:t>
            </a:r>
          </a:p>
        </p:txBody>
      </p:sp>
      <p:sp>
        <p:nvSpPr>
          <p:cNvPr id="4" name="Tankeboble: sky 3">
            <a:extLst>
              <a:ext uri="{FF2B5EF4-FFF2-40B4-BE49-F238E27FC236}">
                <a16:creationId xmlns:a16="http://schemas.microsoft.com/office/drawing/2014/main" id="{2BA2F3EB-BDE2-4D77-B9CC-EB3327089EA1}"/>
              </a:ext>
            </a:extLst>
          </p:cNvPr>
          <p:cNvSpPr/>
          <p:nvPr/>
        </p:nvSpPr>
        <p:spPr>
          <a:xfrm>
            <a:off x="5588000" y="2590800"/>
            <a:ext cx="5140960" cy="352552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a:t>På hvilke måter jobber vi med dette i dag?</a:t>
            </a:r>
          </a:p>
        </p:txBody>
      </p:sp>
    </p:spTree>
    <p:extLst>
      <p:ext uri="{BB962C8B-B14F-4D97-AF65-F5344CB8AC3E}">
        <p14:creationId xmlns:p14="http://schemas.microsoft.com/office/powerpoint/2010/main" val="2842457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4B0896D1-B9E2-4A8F-991C-19708668646C}"/>
              </a:ext>
            </a:extLst>
          </p:cNvPr>
          <p:cNvSpPr>
            <a:spLocks noGrp="1"/>
          </p:cNvSpPr>
          <p:nvPr>
            <p:ph idx="1"/>
          </p:nvPr>
        </p:nvSpPr>
        <p:spPr>
          <a:xfrm>
            <a:off x="5252560" y="1023257"/>
            <a:ext cx="6025645" cy="4570457"/>
          </a:xfrm>
          <a:effectLst/>
        </p:spPr>
        <p:txBody>
          <a:bodyPr anchor="ctr">
            <a:normAutofit/>
          </a:bodyPr>
          <a:lstStyle/>
          <a:p>
            <a:r>
              <a:rPr lang="nb-NO" sz="2800" dirty="0"/>
              <a:t>Hvordan kan kjerneelementene hjelpe oss til å fremme det mest sentrale i faget underveis i opplæringen?</a:t>
            </a:r>
          </a:p>
        </p:txBody>
      </p:sp>
    </p:spTree>
    <p:extLst>
      <p:ext uri="{BB962C8B-B14F-4D97-AF65-F5344CB8AC3E}">
        <p14:creationId xmlns:p14="http://schemas.microsoft.com/office/powerpoint/2010/main" val="2714486530"/>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AB93723-A6F6-44C6-B0AD-BE3B4D757313}"/>
              </a:ext>
            </a:extLst>
          </p:cNvPr>
          <p:cNvSpPr/>
          <p:nvPr/>
        </p:nvSpPr>
        <p:spPr>
          <a:xfrm>
            <a:off x="375920" y="2296160"/>
            <a:ext cx="2590800" cy="4490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a:extLst>
              <a:ext uri="{FF2B5EF4-FFF2-40B4-BE49-F238E27FC236}">
                <a16:creationId xmlns:a16="http://schemas.microsoft.com/office/drawing/2014/main" id="{56B1A66A-960F-48D0-99F8-A54C688D69F2}"/>
              </a:ext>
            </a:extLst>
          </p:cNvPr>
          <p:cNvSpPr/>
          <p:nvPr/>
        </p:nvSpPr>
        <p:spPr>
          <a:xfrm>
            <a:off x="690880" y="2641600"/>
            <a:ext cx="2001520" cy="177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Hva skal man lære og hvorfor?</a:t>
            </a:r>
          </a:p>
        </p:txBody>
      </p:sp>
      <p:sp>
        <p:nvSpPr>
          <p:cNvPr id="5" name="Rektangel 4">
            <a:extLst>
              <a:ext uri="{FF2B5EF4-FFF2-40B4-BE49-F238E27FC236}">
                <a16:creationId xmlns:a16="http://schemas.microsoft.com/office/drawing/2014/main" id="{BED76CD8-5FBC-4177-939B-463388DB732C}"/>
              </a:ext>
            </a:extLst>
          </p:cNvPr>
          <p:cNvSpPr/>
          <p:nvPr/>
        </p:nvSpPr>
        <p:spPr>
          <a:xfrm>
            <a:off x="3698241" y="2641600"/>
            <a:ext cx="2001520" cy="1747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Læremidler</a:t>
            </a:r>
          </a:p>
        </p:txBody>
      </p:sp>
      <p:sp>
        <p:nvSpPr>
          <p:cNvPr id="6" name="Rektangel 5">
            <a:extLst>
              <a:ext uri="{FF2B5EF4-FFF2-40B4-BE49-F238E27FC236}">
                <a16:creationId xmlns:a16="http://schemas.microsoft.com/office/drawing/2014/main" id="{8AF1999B-8D16-4565-BCBB-599AD08B0257}"/>
              </a:ext>
            </a:extLst>
          </p:cNvPr>
          <p:cNvSpPr/>
          <p:nvPr/>
        </p:nvSpPr>
        <p:spPr>
          <a:xfrm>
            <a:off x="6385559" y="2641600"/>
            <a:ext cx="1940560" cy="1747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Metoder</a:t>
            </a:r>
          </a:p>
        </p:txBody>
      </p:sp>
      <p:sp>
        <p:nvSpPr>
          <p:cNvPr id="7" name="Rektangel 6">
            <a:extLst>
              <a:ext uri="{FF2B5EF4-FFF2-40B4-BE49-F238E27FC236}">
                <a16:creationId xmlns:a16="http://schemas.microsoft.com/office/drawing/2014/main" id="{301BC4EC-691A-4737-889A-153F21D79C91}"/>
              </a:ext>
            </a:extLst>
          </p:cNvPr>
          <p:cNvSpPr/>
          <p:nvPr/>
        </p:nvSpPr>
        <p:spPr>
          <a:xfrm>
            <a:off x="9057640" y="2641600"/>
            <a:ext cx="1940560" cy="1747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Hva slags praktiske oppgaver og demonstrasjoner skal løses underveis?</a:t>
            </a:r>
          </a:p>
        </p:txBody>
      </p:sp>
      <p:sp>
        <p:nvSpPr>
          <p:cNvPr id="8" name="Rektangel 7">
            <a:extLst>
              <a:ext uri="{FF2B5EF4-FFF2-40B4-BE49-F238E27FC236}">
                <a16:creationId xmlns:a16="http://schemas.microsoft.com/office/drawing/2014/main" id="{76F0864E-A32A-44FA-88CF-BA8C121BFF28}"/>
              </a:ext>
            </a:extLst>
          </p:cNvPr>
          <p:cNvSpPr/>
          <p:nvPr/>
        </p:nvSpPr>
        <p:spPr>
          <a:xfrm>
            <a:off x="690880" y="4836160"/>
            <a:ext cx="1940560" cy="1747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Testing, evaluering</a:t>
            </a:r>
          </a:p>
        </p:txBody>
      </p:sp>
    </p:spTree>
    <p:extLst>
      <p:ext uri="{BB962C8B-B14F-4D97-AF65-F5344CB8AC3E}">
        <p14:creationId xmlns:p14="http://schemas.microsoft.com/office/powerpoint/2010/main" val="3407922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E70A317-DCED-4E80-AA2D-467D8702E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F3FBAD0-0DAD-43B8-911B-DD2F275C81AF}"/>
              </a:ext>
            </a:extLst>
          </p:cNvPr>
          <p:cNvSpPr>
            <a:spLocks noGrp="1"/>
          </p:cNvSpPr>
          <p:nvPr>
            <p:ph type="title"/>
          </p:nvPr>
        </p:nvSpPr>
        <p:spPr>
          <a:xfrm>
            <a:off x="861791" y="835383"/>
            <a:ext cx="3382832" cy="3499549"/>
          </a:xfrm>
        </p:spPr>
        <p:txBody>
          <a:bodyPr vert="horz" lIns="91440" tIns="45720" rIns="91440" bIns="45720" rtlCol="0" anchor="b">
            <a:normAutofit/>
          </a:bodyPr>
          <a:lstStyle/>
          <a:p>
            <a:pPr algn="l">
              <a:lnSpc>
                <a:spcPct val="90000"/>
              </a:lnSpc>
            </a:pPr>
            <a:r>
              <a:rPr lang="en-US" sz="2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Planlegging av helhetlige, relevante og virkelighetsnære oppgaver som elevene kan mestre mot slutten av hovedtrinn</a:t>
            </a:r>
          </a:p>
        </p:txBody>
      </p:sp>
      <p:pic>
        <p:nvPicPr>
          <p:cNvPr id="10" name="Plassholder for innhold 9" descr="Et bilde som inneholder brevhode, penn, blyant&#10;&#10;Automatisk generert beskrivelse">
            <a:extLst>
              <a:ext uri="{FF2B5EF4-FFF2-40B4-BE49-F238E27FC236}">
                <a16:creationId xmlns:a16="http://schemas.microsoft.com/office/drawing/2014/main" id="{8E5FC0F7-97FC-4AF2-AE5B-1555F4B2BC37}"/>
              </a:ext>
            </a:extLst>
          </p:cNvPr>
          <p:cNvPicPr>
            <a:picLocks noGrp="1" noChangeAspect="1"/>
          </p:cNvPicPr>
          <p:nvPr>
            <p:ph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r="35703" b="1"/>
          <a:stretch/>
        </p:blipFill>
        <p:spPr>
          <a:xfrm>
            <a:off x="4654297" y="10"/>
            <a:ext cx="7537704" cy="6857990"/>
          </a:xfrm>
          <a:prstGeom prst="rect">
            <a:avLst/>
          </a:prstGeom>
        </p:spPr>
      </p:pic>
    </p:spTree>
    <p:extLst>
      <p:ext uri="{BB962C8B-B14F-4D97-AF65-F5344CB8AC3E}">
        <p14:creationId xmlns:p14="http://schemas.microsoft.com/office/powerpoint/2010/main" val="2818052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4EF0966C-DF83-4277-AE42-8FEA57B99FCE}"/>
              </a:ext>
            </a:extLst>
          </p:cNvPr>
          <p:cNvPicPr>
            <a:picLocks noChangeAspect="1"/>
          </p:cNvPicPr>
          <p:nvPr/>
        </p:nvPicPr>
        <p:blipFill>
          <a:blip r:embed="rId3"/>
          <a:stretch>
            <a:fillRect/>
          </a:stretch>
        </p:blipFill>
        <p:spPr>
          <a:xfrm>
            <a:off x="396240" y="264756"/>
            <a:ext cx="11325083" cy="6370357"/>
          </a:xfrm>
          <a:prstGeom prst="rect">
            <a:avLst/>
          </a:prstGeom>
        </p:spPr>
      </p:pic>
      <p:sp>
        <p:nvSpPr>
          <p:cNvPr id="14" name="Rectangle 13">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252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a:extLst>
              <a:ext uri="{FF2B5EF4-FFF2-40B4-BE49-F238E27FC236}">
                <a16:creationId xmlns:a16="http://schemas.microsoft.com/office/drawing/2014/main" id="{11126934-6203-4B9A-A2F1-BFC5AE3B7332}"/>
              </a:ext>
            </a:extLst>
          </p:cNvPr>
          <p:cNvPicPr>
            <a:picLocks noGrp="1" noChangeAspect="1"/>
          </p:cNvPicPr>
          <p:nvPr>
            <p:ph sz="half" idx="2"/>
          </p:nvPr>
        </p:nvPicPr>
        <p:blipFill>
          <a:blip r:embed="rId3"/>
          <a:stretch>
            <a:fillRect/>
          </a:stretch>
        </p:blipFill>
        <p:spPr>
          <a:xfrm>
            <a:off x="3338323" y="643467"/>
            <a:ext cx="5515354" cy="5571066"/>
          </a:xfrm>
          <a:prstGeom prst="rect">
            <a:avLst/>
          </a:prstGeom>
        </p:spPr>
      </p:pic>
      <p:sp>
        <p:nvSpPr>
          <p:cNvPr id="14" name="Rectangle 13">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650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0AC0E4EF-986F-4DFB-A47C-9013F04C3914}"/>
              </a:ext>
            </a:extLst>
          </p:cNvPr>
          <p:cNvPicPr>
            <a:picLocks noChangeAspect="1"/>
          </p:cNvPicPr>
          <p:nvPr/>
        </p:nvPicPr>
        <p:blipFill rotWithShape="1">
          <a:blip r:embed="rId3"/>
          <a:srcRect t="20061" r="-1" b="16274"/>
          <a:stretch/>
        </p:blipFill>
        <p:spPr>
          <a:xfrm>
            <a:off x="643467" y="1476383"/>
            <a:ext cx="10905066" cy="3905233"/>
          </a:xfrm>
          <a:prstGeom prst="rect">
            <a:avLst/>
          </a:prstGeom>
        </p:spPr>
      </p:pic>
      <p:sp>
        <p:nvSpPr>
          <p:cNvPr id="21" name="Rectangle 20">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941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C322A2C-4C75-41BD-9F09-F4DDAB10C6AA}"/>
              </a:ext>
            </a:extLst>
          </p:cNvPr>
          <p:cNvPicPr>
            <a:picLocks noChangeAspect="1"/>
          </p:cNvPicPr>
          <p:nvPr/>
        </p:nvPicPr>
        <p:blipFill rotWithShape="1">
          <a:blip r:embed="rId3"/>
          <a:srcRect/>
          <a:stretch/>
        </p:blipFill>
        <p:spPr>
          <a:xfrm>
            <a:off x="20" y="0"/>
            <a:ext cx="12191980" cy="6857990"/>
          </a:xfrm>
          <a:prstGeom prst="rect">
            <a:avLst/>
          </a:prstGeom>
        </p:spPr>
      </p:pic>
    </p:spTree>
    <p:extLst>
      <p:ext uri="{BB962C8B-B14F-4D97-AF65-F5344CB8AC3E}">
        <p14:creationId xmlns:p14="http://schemas.microsoft.com/office/powerpoint/2010/main" val="1591995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ABEE40-7C22-493A-84B0-DE646C82C987}"/>
              </a:ext>
            </a:extLst>
          </p:cNvPr>
          <p:cNvSpPr>
            <a:spLocks noGrp="1"/>
          </p:cNvSpPr>
          <p:nvPr>
            <p:ph type="title"/>
          </p:nvPr>
        </p:nvSpPr>
        <p:spPr>
          <a:xfrm>
            <a:off x="633743" y="609599"/>
            <a:ext cx="3413156" cy="5273675"/>
          </a:xfrm>
        </p:spPr>
        <p:txBody>
          <a:bodyPr>
            <a:normAutofit/>
          </a:bodyPr>
          <a:lstStyle/>
          <a:p>
            <a:r>
              <a:rPr lang="nb-NO" sz="4000"/>
              <a:t>Planlegging av læring</a:t>
            </a:r>
          </a:p>
        </p:txBody>
      </p:sp>
      <p:pic>
        <p:nvPicPr>
          <p:cNvPr id="12" name="Picture 11">
            <a:extLst>
              <a:ext uri="{FF2B5EF4-FFF2-40B4-BE49-F238E27FC236}">
                <a16:creationId xmlns:a16="http://schemas.microsoft.com/office/drawing/2014/main" id="{82AABC82-C2D1-4340-A6DF-6E73DF06FCA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7" name="Plassholder for innhold 4">
            <a:extLst>
              <a:ext uri="{FF2B5EF4-FFF2-40B4-BE49-F238E27FC236}">
                <a16:creationId xmlns:a16="http://schemas.microsoft.com/office/drawing/2014/main" id="{1186F94C-AA63-402C-8E1E-E97097631F6F}"/>
              </a:ext>
            </a:extLst>
          </p:cNvPr>
          <p:cNvGraphicFramePr>
            <a:graphicFrameLocks noGrp="1"/>
          </p:cNvGraphicFramePr>
          <p:nvPr>
            <p:ph idx="1"/>
            <p:extLst>
              <p:ext uri="{D42A27DB-BD31-4B8C-83A1-F6EECF244321}">
                <p14:modId xmlns:p14="http://schemas.microsoft.com/office/powerpoint/2010/main" val="830932606"/>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1906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8FD4FC-479A-4C2B-84A5-CF81E055FB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tel 1">
            <a:extLst>
              <a:ext uri="{FF2B5EF4-FFF2-40B4-BE49-F238E27FC236}">
                <a16:creationId xmlns:a16="http://schemas.microsoft.com/office/drawing/2014/main" id="{E9B4960A-2E15-4DF8-84CC-788514EC6880}"/>
              </a:ext>
            </a:extLst>
          </p:cNvPr>
          <p:cNvSpPr>
            <a:spLocks noGrp="1"/>
          </p:cNvSpPr>
          <p:nvPr>
            <p:ph type="title"/>
          </p:nvPr>
        </p:nvSpPr>
        <p:spPr>
          <a:xfrm>
            <a:off x="1039905" y="845387"/>
            <a:ext cx="3470310" cy="1066689"/>
          </a:xfrm>
        </p:spPr>
        <p:txBody>
          <a:bodyPr vert="horz" lIns="91440" tIns="45720" rIns="91440" bIns="45720" rtlCol="0" anchor="b">
            <a:normAutofit/>
          </a:bodyPr>
          <a:lstStyle/>
          <a:p>
            <a:pPr algn="l"/>
            <a:r>
              <a:rPr lang="en-US"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Oppgave</a:t>
            </a:r>
          </a:p>
        </p:txBody>
      </p:sp>
      <p:sp>
        <p:nvSpPr>
          <p:cNvPr id="3" name="Plassholder for innhold 2">
            <a:extLst>
              <a:ext uri="{FF2B5EF4-FFF2-40B4-BE49-F238E27FC236}">
                <a16:creationId xmlns:a16="http://schemas.microsoft.com/office/drawing/2014/main" id="{CD10DC65-2C4E-4345-888F-BA8B266D08FC}"/>
              </a:ext>
            </a:extLst>
          </p:cNvPr>
          <p:cNvSpPr>
            <a:spLocks noGrp="1"/>
          </p:cNvSpPr>
          <p:nvPr>
            <p:ph sz="half" idx="1"/>
          </p:nvPr>
        </p:nvSpPr>
        <p:spPr>
          <a:xfrm>
            <a:off x="1039905" y="2147862"/>
            <a:ext cx="3405573" cy="3499563"/>
          </a:xfrm>
        </p:spPr>
        <p:txBody>
          <a:bodyPr vert="horz" lIns="91440" tIns="45720" rIns="91440" bIns="45720" rtlCol="0" anchor="t">
            <a:normAutofit lnSpcReduction="10000"/>
          </a:bodyPr>
          <a:lstStyle/>
          <a:p>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Planlegg</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en</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konkret</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oppgave</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til</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avslutningen</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av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hovedtrinn</a:t>
            </a:r>
            <a:endPar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endParaRPr>
          </a:p>
          <a:p>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Hva</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er</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ditt</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beste</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eksempel</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på</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en</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virkelighetsnær</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utfordring</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eller</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oppgave</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som</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elevene</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skal</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mestre</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på</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slutten</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av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hovedtrinnet</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(10. </a:t>
            </a:r>
            <a:r>
              <a:rPr lang="en-US" sz="1600" kern="12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trinn</a:t>
            </a:r>
            <a:r>
              <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 Vg2/Vg3)</a:t>
            </a:r>
          </a:p>
          <a:p>
            <a:r>
              <a:rPr lang="nb-NO" sz="1600" dirty="0"/>
              <a:t>Hvordan kan vi kommunisere disse oppgavene til elevene på et tidlig tidspunkt sånn at de forstår hvor de skal og meningen med læringsarbeid/aktiviteter underveis i opplæringsløpet?</a:t>
            </a:r>
          </a:p>
          <a:p>
            <a:endPara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endParaRPr>
          </a:p>
        </p:txBody>
      </p:sp>
      <p:pic>
        <p:nvPicPr>
          <p:cNvPr id="6" name="Bilde 5" descr="Et bilde som inneholder tegning&#10;&#10;Automatisk generert beskrivelse">
            <a:extLst>
              <a:ext uri="{FF2B5EF4-FFF2-40B4-BE49-F238E27FC236}">
                <a16:creationId xmlns:a16="http://schemas.microsoft.com/office/drawing/2014/main" id="{B8C4F48E-D226-40C3-BBC0-2BD57AF19D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387351" y="846176"/>
            <a:ext cx="6161183" cy="5175393"/>
          </a:xfrm>
          <a:prstGeom prst="rect">
            <a:avLst/>
          </a:prstGeom>
        </p:spPr>
      </p:pic>
      <p:sp>
        <p:nvSpPr>
          <p:cNvPr id="7" name="TekstSylinder 6">
            <a:extLst>
              <a:ext uri="{FF2B5EF4-FFF2-40B4-BE49-F238E27FC236}">
                <a16:creationId xmlns:a16="http://schemas.microsoft.com/office/drawing/2014/main" id="{8295E209-4580-4375-833F-95C71EF359BA}"/>
              </a:ext>
            </a:extLst>
          </p:cNvPr>
          <p:cNvSpPr txBox="1"/>
          <p:nvPr/>
        </p:nvSpPr>
        <p:spPr>
          <a:xfrm>
            <a:off x="9100428" y="5821514"/>
            <a:ext cx="2448106" cy="200055"/>
          </a:xfrm>
          <a:prstGeom prst="rect">
            <a:avLst/>
          </a:prstGeom>
          <a:solidFill>
            <a:srgbClr val="000000"/>
          </a:solidFill>
        </p:spPr>
        <p:txBody>
          <a:bodyPr wrap="none" rtlCol="0">
            <a:spAutoFit/>
          </a:bodyPr>
          <a:lstStyle/>
          <a:p>
            <a:pPr algn="r">
              <a:spcAft>
                <a:spcPts val="600"/>
              </a:spcAft>
            </a:pPr>
            <a:r>
              <a:rPr lang="nb-NO" sz="700">
                <a:solidFill>
                  <a:srgbClr val="FFFFFF"/>
                </a:solidFill>
                <a:hlinkClick r:id="rId4" tooltip="http://commons.wikimedia.org/wiki/file:didaktisk_relasjonstenkning.png">
                  <a:extLst>
                    <a:ext uri="{A12FA001-AC4F-418D-AE19-62706E023703}">
                      <ahyp:hlinkClr xmlns:ahyp="http://schemas.microsoft.com/office/drawing/2018/hyperlinkcolor" xmlns="" val="tx"/>
                    </a:ext>
                  </a:extLst>
                </a:hlinkClick>
              </a:rPr>
              <a:t>Dette bildet</a:t>
            </a:r>
            <a:r>
              <a:rPr lang="nb-NO" sz="700">
                <a:solidFill>
                  <a:srgbClr val="FFFFFF"/>
                </a:solidFill>
              </a:rPr>
              <a:t> av Ukjent forfatter er lisensiert under </a:t>
            </a:r>
            <a:r>
              <a:rPr lang="nb-NO" sz="700">
                <a:solidFill>
                  <a:srgbClr val="FFFFFF"/>
                </a:solidFill>
                <a:hlinkClick r:id="rId5" tooltip="https://creativecommons.org/licenses/by-sa/3.0/">
                  <a:extLst>
                    <a:ext uri="{A12FA001-AC4F-418D-AE19-62706E023703}">
                      <ahyp:hlinkClr xmlns:ahyp="http://schemas.microsoft.com/office/drawing/2018/hyperlinkcolor" xmlns="" val="tx"/>
                    </a:ext>
                  </a:extLst>
                </a:hlinkClick>
              </a:rPr>
              <a:t>CC BY-SA</a:t>
            </a:r>
            <a:endParaRPr lang="nb-NO" sz="700">
              <a:solidFill>
                <a:srgbClr val="FFFFFF"/>
              </a:solidFill>
            </a:endParaRPr>
          </a:p>
        </p:txBody>
      </p:sp>
    </p:spTree>
    <p:extLst>
      <p:ext uri="{BB962C8B-B14F-4D97-AF65-F5344CB8AC3E}">
        <p14:creationId xmlns:p14="http://schemas.microsoft.com/office/powerpoint/2010/main" val="3277577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CF7650-7342-48D6-999E-174C77B5F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3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2D286E-2458-46AD-B49E-911912F708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9AACB60C-4903-43F4-A01E-772AECBF7E33}"/>
              </a:ext>
            </a:extLst>
          </p:cNvPr>
          <p:cNvPicPr>
            <a:picLocks noChangeAspect="1"/>
          </p:cNvPicPr>
          <p:nvPr/>
        </p:nvPicPr>
        <p:blipFill>
          <a:blip r:embed="rId3"/>
          <a:stretch>
            <a:fillRect/>
          </a:stretch>
        </p:blipFill>
        <p:spPr>
          <a:xfrm>
            <a:off x="5193748" y="480060"/>
            <a:ext cx="3941528" cy="5571066"/>
          </a:xfrm>
          <a:prstGeom prst="rect">
            <a:avLst/>
          </a:prstGeom>
        </p:spPr>
      </p:pic>
      <p:sp>
        <p:nvSpPr>
          <p:cNvPr id="5" name="TekstSylinder 4">
            <a:extLst>
              <a:ext uri="{FF2B5EF4-FFF2-40B4-BE49-F238E27FC236}">
                <a16:creationId xmlns:a16="http://schemas.microsoft.com/office/drawing/2014/main" id="{4D6AC80F-57B0-4BED-B4CB-2871F4494E1C}"/>
              </a:ext>
            </a:extLst>
          </p:cNvPr>
          <p:cNvSpPr txBox="1"/>
          <p:nvPr/>
        </p:nvSpPr>
        <p:spPr>
          <a:xfrm>
            <a:off x="477012" y="5977830"/>
            <a:ext cx="10965262" cy="400110"/>
          </a:xfrm>
          <a:prstGeom prst="rect">
            <a:avLst/>
          </a:prstGeom>
          <a:noFill/>
        </p:spPr>
        <p:txBody>
          <a:bodyPr wrap="square" rtlCol="0">
            <a:spAutoFit/>
          </a:bodyPr>
          <a:lstStyle/>
          <a:p>
            <a:r>
              <a:rPr lang="nb-NO" sz="1000" dirty="0">
                <a:hlinkClick r:id="rId4"/>
              </a:rPr>
              <a:t>https://sprakloyper.uis.no/ungdomstrinn/elever-med-stort-laringspotensial/elever-med-stort-laringspotensial/hvordan-planlegge-undervisning-for-a-ivareta-elever-med-stort-laringspotensial/oppdrag-a-planlegge-undervisning-med-sarlig-blikk-pa-elever-med-stort-laringspotensial-article125854-23722.html?articleID=125854&amp;categoryID=23722</a:t>
            </a:r>
            <a:endParaRPr lang="nb-NO" sz="1000" dirty="0"/>
          </a:p>
        </p:txBody>
      </p:sp>
    </p:spTree>
    <p:extLst>
      <p:ext uri="{BB962C8B-B14F-4D97-AF65-F5344CB8AC3E}">
        <p14:creationId xmlns:p14="http://schemas.microsoft.com/office/powerpoint/2010/main" val="4035485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8A9E674-8D0E-4F34-9003-0159F33EE687}"/>
              </a:ext>
            </a:extLst>
          </p:cNvPr>
          <p:cNvSpPr/>
          <p:nvPr/>
        </p:nvSpPr>
        <p:spPr>
          <a:xfrm>
            <a:off x="813354" y="2920200"/>
            <a:ext cx="8311793" cy="646331"/>
          </a:xfrm>
          <a:prstGeom prst="rect">
            <a:avLst/>
          </a:prstGeom>
        </p:spPr>
        <p:txBody>
          <a:bodyPr wrap="square">
            <a:spAutoFit/>
          </a:bodyPr>
          <a:lstStyle/>
          <a:p>
            <a:r>
              <a:rPr lang="nb-NO" dirty="0"/>
              <a:t>https://sprakloyper.uis.no/getfile.php/13440577/SL/Barnetrinn/PDF-filer/Modulplan%20-%20den%20indutrielle%20revolusjonen%20-%2014.06.18.pdf</a:t>
            </a:r>
          </a:p>
        </p:txBody>
      </p:sp>
      <p:sp>
        <p:nvSpPr>
          <p:cNvPr id="5" name="Tittel 4">
            <a:extLst>
              <a:ext uri="{FF2B5EF4-FFF2-40B4-BE49-F238E27FC236}">
                <a16:creationId xmlns:a16="http://schemas.microsoft.com/office/drawing/2014/main" id="{4F101780-ABAC-4F5A-8890-318D445D858F}"/>
              </a:ext>
            </a:extLst>
          </p:cNvPr>
          <p:cNvSpPr>
            <a:spLocks noGrp="1"/>
          </p:cNvSpPr>
          <p:nvPr>
            <p:ph type="title"/>
          </p:nvPr>
        </p:nvSpPr>
        <p:spPr>
          <a:xfrm>
            <a:off x="913795" y="609600"/>
            <a:ext cx="10353762" cy="1257300"/>
          </a:xfrm>
        </p:spPr>
        <p:txBody>
          <a:bodyPr>
            <a:normAutofit fontScale="90000"/>
          </a:bodyPr>
          <a:lstStyle/>
          <a:p>
            <a:r>
              <a:rPr lang="nb-NO"/>
              <a:t>Ressurs for baklengs planlegging (Henning Fjørtoft, NTNU)</a:t>
            </a:r>
            <a:endParaRPr lang="nb-NO" dirty="0"/>
          </a:p>
        </p:txBody>
      </p:sp>
    </p:spTree>
    <p:extLst>
      <p:ext uri="{BB962C8B-B14F-4D97-AF65-F5344CB8AC3E}">
        <p14:creationId xmlns:p14="http://schemas.microsoft.com/office/powerpoint/2010/main" val="1457862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4DEC96-40D0-4283-A30C-21C65823A21A}"/>
              </a:ext>
            </a:extLst>
          </p:cNvPr>
          <p:cNvSpPr>
            <a:spLocks noGrp="1"/>
          </p:cNvSpPr>
          <p:nvPr>
            <p:ph type="title"/>
          </p:nvPr>
        </p:nvSpPr>
        <p:spPr/>
        <p:txBody>
          <a:bodyPr/>
          <a:lstStyle/>
          <a:p>
            <a:r>
              <a:rPr lang="nb-NO" dirty="0">
                <a:solidFill>
                  <a:schemeClr val="bg1"/>
                </a:solidFill>
              </a:rPr>
              <a:t>Baklengs planlegging (</a:t>
            </a:r>
            <a:r>
              <a:rPr lang="nb-NO" dirty="0" err="1">
                <a:solidFill>
                  <a:schemeClr val="bg1"/>
                </a:solidFill>
              </a:rPr>
              <a:t>Wiggins</a:t>
            </a:r>
            <a:r>
              <a:rPr lang="nb-NO" dirty="0">
                <a:solidFill>
                  <a:schemeClr val="bg1"/>
                </a:solidFill>
              </a:rPr>
              <a:t> &amp; </a:t>
            </a:r>
            <a:r>
              <a:rPr lang="nb-NO" dirty="0" err="1">
                <a:solidFill>
                  <a:schemeClr val="bg1"/>
                </a:solidFill>
              </a:rPr>
              <a:t>McTighe</a:t>
            </a:r>
            <a:r>
              <a:rPr lang="nb-NO" dirty="0">
                <a:solidFill>
                  <a:schemeClr val="bg1"/>
                </a:solidFill>
              </a:rPr>
              <a:t>)</a:t>
            </a:r>
          </a:p>
        </p:txBody>
      </p:sp>
      <p:sp>
        <p:nvSpPr>
          <p:cNvPr id="3" name="Plassholder for innhold 2">
            <a:extLst>
              <a:ext uri="{FF2B5EF4-FFF2-40B4-BE49-F238E27FC236}">
                <a16:creationId xmlns:a16="http://schemas.microsoft.com/office/drawing/2014/main" id="{2414CCF3-9F06-499B-B9A5-61632BC347E4}"/>
              </a:ext>
            </a:extLst>
          </p:cNvPr>
          <p:cNvSpPr>
            <a:spLocks noGrp="1"/>
          </p:cNvSpPr>
          <p:nvPr>
            <p:ph sz="half" idx="1"/>
          </p:nvPr>
        </p:nvSpPr>
        <p:spPr/>
        <p:txBody>
          <a:bodyPr>
            <a:normAutofit fontScale="62500" lnSpcReduction="20000"/>
          </a:bodyPr>
          <a:lstStyle/>
          <a:p>
            <a:r>
              <a:rPr lang="nb-NO" sz="2400" dirty="0">
                <a:solidFill>
                  <a:schemeClr val="bg1"/>
                </a:solidFill>
              </a:rPr>
              <a:t>Hva skal være elevenes læringsutbytte?</a:t>
            </a:r>
            <a:br>
              <a:rPr lang="nb-NO" sz="2400" dirty="0">
                <a:solidFill>
                  <a:schemeClr val="bg1"/>
                </a:solidFill>
              </a:rPr>
            </a:br>
            <a:endParaRPr lang="nb-NO" sz="2400" dirty="0">
              <a:solidFill>
                <a:schemeClr val="bg1"/>
              </a:solidFill>
            </a:endParaRPr>
          </a:p>
          <a:p>
            <a:r>
              <a:rPr lang="nb-NO" sz="2400" dirty="0">
                <a:solidFill>
                  <a:schemeClr val="bg1"/>
                </a:solidFill>
              </a:rPr>
              <a:t>Hvordan kjenner vi igjen at elevene har tilegnet seg kompetanse og ferdigheter?</a:t>
            </a:r>
            <a:br>
              <a:rPr lang="nb-NO" sz="2400" dirty="0">
                <a:solidFill>
                  <a:schemeClr val="bg1"/>
                </a:solidFill>
              </a:rPr>
            </a:br>
            <a:endParaRPr lang="nb-NO" sz="2400" dirty="0">
              <a:solidFill>
                <a:schemeClr val="bg1"/>
              </a:solidFill>
            </a:endParaRPr>
          </a:p>
          <a:p>
            <a:r>
              <a:rPr lang="nb-NO" sz="2400" dirty="0">
                <a:solidFill>
                  <a:schemeClr val="bg1"/>
                </a:solidFill>
              </a:rPr>
              <a:t>Hvilke aktiviteter og verktøy må vi bruke?</a:t>
            </a:r>
          </a:p>
        </p:txBody>
      </p:sp>
      <p:sp>
        <p:nvSpPr>
          <p:cNvPr id="4" name="Plassholder for innhold 3">
            <a:extLst>
              <a:ext uri="{FF2B5EF4-FFF2-40B4-BE49-F238E27FC236}">
                <a16:creationId xmlns:a16="http://schemas.microsoft.com/office/drawing/2014/main" id="{0B82B9AC-1DB7-4A99-855B-C082D1F1CECA}"/>
              </a:ext>
            </a:extLst>
          </p:cNvPr>
          <p:cNvSpPr>
            <a:spLocks noGrp="1"/>
          </p:cNvSpPr>
          <p:nvPr>
            <p:ph sz="half" idx="2"/>
          </p:nvPr>
        </p:nvSpPr>
        <p:spPr>
          <a:xfrm>
            <a:off x="6410716" y="1767155"/>
            <a:ext cx="5199082" cy="4674742"/>
          </a:xfrm>
        </p:spPr>
        <p:txBody>
          <a:bodyPr>
            <a:normAutofit fontScale="62500" lnSpcReduction="20000"/>
          </a:bodyPr>
          <a:lstStyle/>
          <a:p>
            <a:r>
              <a:rPr lang="nb-NO" dirty="0">
                <a:solidFill>
                  <a:schemeClr val="bg1"/>
                </a:solidFill>
                <a:effectLst/>
              </a:rPr>
              <a:t>reflekter rundt kompetansemålet</a:t>
            </a:r>
          </a:p>
          <a:p>
            <a:r>
              <a:rPr lang="nb-NO" dirty="0">
                <a:solidFill>
                  <a:schemeClr val="bg1"/>
                </a:solidFill>
                <a:effectLst/>
              </a:rPr>
              <a:t>beskriv forventet læringsutbytte (kunnskaper, ferdigheter, forståelse)</a:t>
            </a:r>
          </a:p>
          <a:p>
            <a:r>
              <a:rPr lang="nb-NO" dirty="0">
                <a:solidFill>
                  <a:schemeClr val="bg1"/>
                </a:solidFill>
                <a:effectLst/>
              </a:rPr>
              <a:t>bestem hvordan elevene skal dokumentere kompetansen og hvordan den skal vurderes (oppgaver og vurderingskriterier)</a:t>
            </a:r>
          </a:p>
          <a:p>
            <a:r>
              <a:rPr lang="nb-NO" dirty="0">
                <a:solidFill>
                  <a:schemeClr val="bg1"/>
                </a:solidFill>
                <a:effectLst/>
              </a:rPr>
              <a:t>planlegg undervisningstimene (læringsaktiviteter, tekstutvalg, undervisning, filmer, klassebesøk osv.)</a:t>
            </a:r>
          </a:p>
          <a:p>
            <a:pPr marL="36900" indent="0">
              <a:buNone/>
            </a:pPr>
            <a:endParaRPr lang="nb-NO" dirty="0">
              <a:solidFill>
                <a:schemeClr val="bg1"/>
              </a:solidFill>
              <a:effectLst/>
            </a:endParaRPr>
          </a:p>
          <a:p>
            <a:pPr marL="36900" indent="0">
              <a:buNone/>
            </a:pPr>
            <a:r>
              <a:rPr lang="nb-NO" dirty="0">
                <a:solidFill>
                  <a:schemeClr val="bg1"/>
                </a:solidFill>
                <a:effectLst/>
              </a:rPr>
              <a:t>Dette fører til at man heller tenker som en </a:t>
            </a:r>
            <a:r>
              <a:rPr lang="nb-NO" b="1" dirty="0">
                <a:solidFill>
                  <a:schemeClr val="bg1"/>
                </a:solidFill>
                <a:effectLst/>
              </a:rPr>
              <a:t>vurderer</a:t>
            </a:r>
            <a:r>
              <a:rPr lang="nb-NO" dirty="0">
                <a:solidFill>
                  <a:schemeClr val="bg1"/>
                </a:solidFill>
                <a:effectLst/>
              </a:rPr>
              <a:t>, hvor læreren stiller følgende spørsmål til seg selv;</a:t>
            </a:r>
          </a:p>
          <a:p>
            <a:r>
              <a:rPr lang="nb-NO" dirty="0">
                <a:solidFill>
                  <a:schemeClr val="bg1"/>
                </a:solidFill>
                <a:effectLst/>
              </a:rPr>
              <a:t>hvilke aktiviteter vil være utviklende for elevene?</a:t>
            </a:r>
          </a:p>
          <a:p>
            <a:r>
              <a:rPr lang="nb-NO" dirty="0">
                <a:solidFill>
                  <a:schemeClr val="bg1"/>
                </a:solidFill>
                <a:effectLst/>
              </a:rPr>
              <a:t>hva vil være tilstrekkelig og tydelig bevis for kompetanse?</a:t>
            </a:r>
          </a:p>
          <a:p>
            <a:r>
              <a:rPr lang="nb-NO" dirty="0">
                <a:solidFill>
                  <a:schemeClr val="bg1"/>
                </a:solidFill>
                <a:effectLst/>
              </a:rPr>
              <a:t>hvilke vurderingsoppgaver forankrer undervisningen i læringsmålene?</a:t>
            </a:r>
          </a:p>
          <a:p>
            <a:r>
              <a:rPr lang="nb-NO" dirty="0">
                <a:solidFill>
                  <a:schemeClr val="bg1"/>
                </a:solidFill>
                <a:effectLst/>
              </a:rPr>
              <a:t>hvordan gir vurderingsoppgavene fokus til undervisningen?</a:t>
            </a:r>
          </a:p>
          <a:p>
            <a:r>
              <a:rPr lang="nb-NO" dirty="0">
                <a:solidFill>
                  <a:schemeClr val="bg1"/>
                </a:solidFill>
                <a:effectLst/>
              </a:rPr>
              <a:t>hva slags bevisformer dokumenterer kompetansen?</a:t>
            </a:r>
          </a:p>
          <a:p>
            <a:r>
              <a:rPr lang="nb-NO" dirty="0">
                <a:solidFill>
                  <a:schemeClr val="bg1"/>
                </a:solidFill>
                <a:effectLst/>
              </a:rPr>
              <a:t>hvilke kriterier skal vi vurdere arbeidet og kvalitetsnivået ut fra?</a:t>
            </a:r>
          </a:p>
          <a:p>
            <a:r>
              <a:rPr lang="nb-NO" dirty="0">
                <a:solidFill>
                  <a:schemeClr val="bg1"/>
                </a:solidFill>
                <a:effectLst/>
              </a:rPr>
              <a:t>kan vurderingen skille mellom de (elevene) som virkelig forstår, og de som bare synes å forstå?</a:t>
            </a:r>
          </a:p>
          <a:p>
            <a:r>
              <a:rPr lang="nb-NO" dirty="0">
                <a:solidFill>
                  <a:schemeClr val="bg1"/>
                </a:solidFill>
                <a:effectLst/>
              </a:rPr>
              <a:t>forstår jeg hvorfor de (elevene) gjør feil?</a:t>
            </a:r>
          </a:p>
          <a:p>
            <a:endParaRPr lang="nb-NO" dirty="0"/>
          </a:p>
        </p:txBody>
      </p:sp>
    </p:spTree>
    <p:extLst>
      <p:ext uri="{BB962C8B-B14F-4D97-AF65-F5344CB8AC3E}">
        <p14:creationId xmlns:p14="http://schemas.microsoft.com/office/powerpoint/2010/main" val="637517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2D61BF-8E5D-49A6-A0FE-A1871FCBE0B8}"/>
              </a:ext>
            </a:extLst>
          </p:cNvPr>
          <p:cNvSpPr>
            <a:spLocks noGrp="1"/>
          </p:cNvSpPr>
          <p:nvPr>
            <p:ph type="title"/>
          </p:nvPr>
        </p:nvSpPr>
        <p:spPr/>
        <p:txBody>
          <a:bodyPr/>
          <a:lstStyle/>
          <a:p>
            <a:r>
              <a:rPr lang="nb-NO" dirty="0"/>
              <a:t>Mellomarbeid til 2. samling</a:t>
            </a:r>
          </a:p>
        </p:txBody>
      </p:sp>
      <p:sp>
        <p:nvSpPr>
          <p:cNvPr id="3" name="Plassholder for innhold 2">
            <a:extLst>
              <a:ext uri="{FF2B5EF4-FFF2-40B4-BE49-F238E27FC236}">
                <a16:creationId xmlns:a16="http://schemas.microsoft.com/office/drawing/2014/main" id="{B545C6C4-4075-4200-9F92-C3DC9E200883}"/>
              </a:ext>
            </a:extLst>
          </p:cNvPr>
          <p:cNvSpPr>
            <a:spLocks noGrp="1"/>
          </p:cNvSpPr>
          <p:nvPr>
            <p:ph idx="1"/>
          </p:nvPr>
        </p:nvSpPr>
        <p:spPr/>
        <p:txBody>
          <a:bodyPr>
            <a:normAutofit lnSpcReduction="10000"/>
          </a:bodyPr>
          <a:lstStyle/>
          <a:p>
            <a:r>
              <a:rPr lang="nb-NO" dirty="0"/>
              <a:t>A – Enkeltlærerens utprøving</a:t>
            </a:r>
          </a:p>
          <a:p>
            <a:r>
              <a:rPr lang="nb-NO" dirty="0"/>
              <a:t>B – Skolebasert erfaringsdeling</a:t>
            </a:r>
          </a:p>
          <a:p>
            <a:r>
              <a:rPr lang="nb-NO" dirty="0"/>
              <a:t>C – Forarbeid til neste samling (sendes ut etter at kompetansemålene er fastsatt)</a:t>
            </a:r>
          </a:p>
          <a:p>
            <a:endParaRPr lang="nb-NO" dirty="0"/>
          </a:p>
          <a:p>
            <a:r>
              <a:rPr lang="nb-NO" dirty="0"/>
              <a:t>Digitalt møterom for deling av erfaringer mellom samlingene?</a:t>
            </a:r>
          </a:p>
          <a:p>
            <a:endParaRPr lang="nb-NO" dirty="0"/>
          </a:p>
          <a:p>
            <a:endParaRPr lang="nb-NO" dirty="0"/>
          </a:p>
          <a:p>
            <a:endParaRPr lang="nb-NO" dirty="0"/>
          </a:p>
          <a:p>
            <a:r>
              <a:rPr lang="nb-NO" dirty="0"/>
              <a:t>Kirsti.furre@bfk.no</a:t>
            </a:r>
          </a:p>
        </p:txBody>
      </p:sp>
    </p:spTree>
    <p:extLst>
      <p:ext uri="{BB962C8B-B14F-4D97-AF65-F5344CB8AC3E}">
        <p14:creationId xmlns:p14="http://schemas.microsoft.com/office/powerpoint/2010/main" val="825085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26CCC8-1059-4C80-8962-74428AB7AEC8}"/>
              </a:ext>
            </a:extLst>
          </p:cNvPr>
          <p:cNvSpPr>
            <a:spLocks noGrp="1"/>
          </p:cNvSpPr>
          <p:nvPr>
            <p:ph type="title"/>
          </p:nvPr>
        </p:nvSpPr>
        <p:spPr>
          <a:xfrm>
            <a:off x="913794" y="4483145"/>
            <a:ext cx="10353761" cy="1633340"/>
          </a:xfrm>
        </p:spPr>
        <p:txBody>
          <a:bodyPr>
            <a:normAutofit/>
          </a:bodyPr>
          <a:lstStyle/>
          <a:p>
            <a:r>
              <a:rPr lang="nb-NO" sz="4800"/>
              <a:t>Hva er nytt?</a:t>
            </a:r>
          </a:p>
        </p:txBody>
      </p:sp>
      <p:pic>
        <p:nvPicPr>
          <p:cNvPr id="13" name="Picture 9">
            <a:extLst>
              <a:ext uri="{FF2B5EF4-FFF2-40B4-BE49-F238E27FC236}">
                <a16:creationId xmlns:a16="http://schemas.microsoft.com/office/drawing/2014/main" id="{DADD4C7D-B329-46D6-8471-04F555BCC4B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12" name="Date Placeholder 3">
            <a:extLst>
              <a:ext uri="{FF2B5EF4-FFF2-40B4-BE49-F238E27FC236}">
                <a16:creationId xmlns:a16="http://schemas.microsoft.com/office/drawing/2014/main" id="{905E7363-5E6B-4EA2-A007-EB497636C946}"/>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14" name="Plassholder for innhold 2">
            <a:extLst>
              <a:ext uri="{FF2B5EF4-FFF2-40B4-BE49-F238E27FC236}">
                <a16:creationId xmlns:a16="http://schemas.microsoft.com/office/drawing/2014/main" id="{6BE3EB0B-15D1-4488-A25D-4F28F1E7D642}"/>
              </a:ext>
            </a:extLst>
          </p:cNvPr>
          <p:cNvGraphicFramePr>
            <a:graphicFrameLocks noGrp="1"/>
          </p:cNvGraphicFramePr>
          <p:nvPr>
            <p:ph idx="1"/>
            <p:extLst>
              <p:ext uri="{D42A27DB-BD31-4B8C-83A1-F6EECF244321}">
                <p14:modId xmlns:p14="http://schemas.microsoft.com/office/powerpoint/2010/main" val="3681579699"/>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kstSylinder 3">
            <a:extLst>
              <a:ext uri="{FF2B5EF4-FFF2-40B4-BE49-F238E27FC236}">
                <a16:creationId xmlns:a16="http://schemas.microsoft.com/office/drawing/2014/main" id="{34AC653E-F0D5-480D-9E72-6EF64EAB72F5}"/>
              </a:ext>
            </a:extLst>
          </p:cNvPr>
          <p:cNvSpPr txBox="1"/>
          <p:nvPr/>
        </p:nvSpPr>
        <p:spPr>
          <a:xfrm>
            <a:off x="10214722" y="1340528"/>
            <a:ext cx="2295571" cy="369332"/>
          </a:xfrm>
          <a:prstGeom prst="rect">
            <a:avLst/>
          </a:prstGeom>
          <a:noFill/>
        </p:spPr>
        <p:txBody>
          <a:bodyPr wrap="square" rtlCol="0">
            <a:spAutoFit/>
          </a:bodyPr>
          <a:lstStyle/>
          <a:p>
            <a:r>
              <a:rPr lang="nb-NO" dirty="0"/>
              <a:t>VERDILØFT</a:t>
            </a:r>
          </a:p>
        </p:txBody>
      </p:sp>
    </p:spTree>
    <p:extLst>
      <p:ext uri="{BB962C8B-B14F-4D97-AF65-F5344CB8AC3E}">
        <p14:creationId xmlns:p14="http://schemas.microsoft.com/office/powerpoint/2010/main" val="202321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E72BADF0-D42B-4E78-A8E8-E4299D0DC71F}"/>
              </a:ext>
            </a:extLst>
          </p:cNvPr>
          <p:cNvPicPr>
            <a:picLocks noChangeAspect="1"/>
          </p:cNvPicPr>
          <p:nvPr/>
        </p:nvPicPr>
        <p:blipFill>
          <a:blip r:embed="rId4"/>
          <a:stretch>
            <a:fillRect/>
          </a:stretch>
        </p:blipFill>
        <p:spPr>
          <a:xfrm>
            <a:off x="1143942" y="643467"/>
            <a:ext cx="9904115" cy="5571066"/>
          </a:xfrm>
          <a:prstGeom prst="rect">
            <a:avLst/>
          </a:prstGeom>
        </p:spPr>
      </p:pic>
      <p:sp>
        <p:nvSpPr>
          <p:cNvPr id="13" name="Rectangle 12">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96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C923FC8B-3BFA-45C9-8196-0A8ADF1F301B}"/>
              </a:ext>
            </a:extLst>
          </p:cNvPr>
          <p:cNvPicPr>
            <a:picLocks noChangeAspect="1"/>
          </p:cNvPicPr>
          <p:nvPr/>
        </p:nvPicPr>
        <p:blipFill>
          <a:blip r:embed="rId4"/>
          <a:stretch>
            <a:fillRect/>
          </a:stretch>
        </p:blipFill>
        <p:spPr>
          <a:xfrm>
            <a:off x="1121833" y="643467"/>
            <a:ext cx="9948334" cy="5571066"/>
          </a:xfrm>
          <a:prstGeom prst="rect">
            <a:avLst/>
          </a:prstGeom>
        </p:spPr>
      </p:pic>
      <p:sp>
        <p:nvSpPr>
          <p:cNvPr id="13" name="Rectangle 12">
            <a:extLst>
              <a:ext uri="{FF2B5EF4-FFF2-40B4-BE49-F238E27FC236}">
                <a16:creationId xmlns:a16="http://schemas.microsoft.com/office/drawing/2014/main"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40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extLst/>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CF7650-7342-48D6-999E-174C77B5F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6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2D286E-2458-46AD-B49E-911912F708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ssholder for innhold 3">
            <a:extLst>
              <a:ext uri="{FF2B5EF4-FFF2-40B4-BE49-F238E27FC236}">
                <a16:creationId xmlns:a16="http://schemas.microsoft.com/office/drawing/2014/main" id="{1AC36AD2-165E-4C8D-812F-FFD2248ADBFE}"/>
              </a:ext>
            </a:extLst>
          </p:cNvPr>
          <p:cNvPicPr>
            <a:picLocks noGrp="1" noChangeAspect="1"/>
          </p:cNvPicPr>
          <p:nvPr>
            <p:ph idx="1"/>
          </p:nvPr>
        </p:nvPicPr>
        <p:blipFill>
          <a:blip r:embed="rId4"/>
          <a:stretch>
            <a:fillRect/>
          </a:stretch>
        </p:blipFill>
        <p:spPr>
          <a:xfrm>
            <a:off x="2501763" y="643467"/>
            <a:ext cx="7188474" cy="5571066"/>
          </a:xfrm>
          <a:prstGeom prst="rect">
            <a:avLst/>
          </a:prstGeom>
        </p:spPr>
      </p:pic>
    </p:spTree>
    <p:extLst>
      <p:ext uri="{BB962C8B-B14F-4D97-AF65-F5344CB8AC3E}">
        <p14:creationId xmlns:p14="http://schemas.microsoft.com/office/powerpoint/2010/main" val="29373058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223A3C"/>
      </a:dk2>
      <a:lt2>
        <a:srgbClr val="E2E4E8"/>
      </a:lt2>
      <a:accent1>
        <a:srgbClr val="C2988E"/>
      </a:accent1>
      <a:accent2>
        <a:srgbClr val="B49E7B"/>
      </a:accent2>
      <a:accent3>
        <a:srgbClr val="A2A37C"/>
      </a:accent3>
      <a:accent4>
        <a:srgbClr val="76AD9E"/>
      </a:accent4>
      <a:accent5>
        <a:srgbClr val="7EA9B0"/>
      </a:accent5>
      <a:accent6>
        <a:srgbClr val="7F99BA"/>
      </a:accent6>
      <a:hlink>
        <a:srgbClr val="6682AD"/>
      </a:hlink>
      <a:folHlink>
        <a:srgbClr val="7F7F7F"/>
      </a:folHlink>
    </a:clrScheme>
    <a:fontScheme name="Slate">
      <a:maj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C6A58B739951C489C02EF46749F83B5" ma:contentTypeVersion="11" ma:contentTypeDescription="Opprett et nytt dokument." ma:contentTypeScope="" ma:versionID="765ba171667dac619dfd3e9f4559ab09">
  <xsd:schema xmlns:xsd="http://www.w3.org/2001/XMLSchema" xmlns:xs="http://www.w3.org/2001/XMLSchema" xmlns:p="http://schemas.microsoft.com/office/2006/metadata/properties" xmlns:ns3="0efbaa93-7dd5-4c38-888d-be1c8e4cf423" xmlns:ns4="2c40982e-6119-4c48-b684-9d20efe64a0b" targetNamespace="http://schemas.microsoft.com/office/2006/metadata/properties" ma:root="true" ma:fieldsID="1f18754a435f96f5b83e1ddaef27cac4" ns3:_="" ns4:_="">
    <xsd:import namespace="0efbaa93-7dd5-4c38-888d-be1c8e4cf423"/>
    <xsd:import namespace="2c40982e-6119-4c48-b684-9d20efe64a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fbaa93-7dd5-4c38-888d-be1c8e4cf423"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SharingHintHash" ma:index="10" nillable="true" ma:displayName="Hash for deling av tip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40982e-6119-4c48-b684-9d20efe64a0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24168F-6188-4806-AC20-8A9A5BA2EE85}">
  <ds:schemaRefs>
    <ds:schemaRef ds:uri="http://schemas.microsoft.com/sharepoint/v3/contenttype/forms"/>
  </ds:schemaRefs>
</ds:datastoreItem>
</file>

<file path=customXml/itemProps2.xml><?xml version="1.0" encoding="utf-8"?>
<ds:datastoreItem xmlns:ds="http://schemas.openxmlformats.org/officeDocument/2006/customXml" ds:itemID="{486D8BBE-537D-4C7E-9876-610F4BCED7C5}">
  <ds:schemaRefs>
    <ds:schemaRef ds:uri="http://schemas.microsoft.com/office/infopath/2007/PartnerControls"/>
    <ds:schemaRef ds:uri="http://www.w3.org/XML/1998/namespace"/>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2c40982e-6119-4c48-b684-9d20efe64a0b"/>
    <ds:schemaRef ds:uri="0efbaa93-7dd5-4c38-888d-be1c8e4cf423"/>
    <ds:schemaRef ds:uri="http://purl.org/dc/dcmitype/"/>
  </ds:schemaRefs>
</ds:datastoreItem>
</file>

<file path=customXml/itemProps3.xml><?xml version="1.0" encoding="utf-8"?>
<ds:datastoreItem xmlns:ds="http://schemas.openxmlformats.org/officeDocument/2006/customXml" ds:itemID="{58A6804B-C257-4E5A-B730-93CC5511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fbaa93-7dd5-4c38-888d-be1c8e4cf423"/>
    <ds:schemaRef ds:uri="2c40982e-6119-4c48-b684-9d20efe64a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873</Words>
  <Application>Microsoft Office PowerPoint</Application>
  <PresentationFormat>Widescreen</PresentationFormat>
  <Paragraphs>147</Paragraphs>
  <Slides>55</Slides>
  <Notes>17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55</vt:i4>
      </vt:variant>
    </vt:vector>
  </HeadingPairs>
  <TitlesOfParts>
    <vt:vector size="60" baseType="lpstr">
      <vt:lpstr>Calibri</vt:lpstr>
      <vt:lpstr>Gill Sans MT</vt:lpstr>
      <vt:lpstr>Trebuchet MS</vt:lpstr>
      <vt:lpstr>Wingdings 2</vt:lpstr>
      <vt:lpstr>SlateVTI</vt:lpstr>
      <vt:lpstr>Fagnettverk Oppland –  1. samling Fremmedspråk</vt:lpstr>
      <vt:lpstr>Samlinger  1. samling: 16./17. oktober: Fokus kjerneelementer  2. samling:  7./8. januar: Fokus fagets kompetansemål  3. samling: 23./24. mars: Fokus på hvordan vi kan koble faget til en del av en større helhet</vt:lpstr>
      <vt:lpstr>Program oktobersamling</vt:lpstr>
      <vt:lpstr>PowerPoint-presentasjon</vt:lpstr>
      <vt:lpstr>PowerPoint-presentasjon</vt:lpstr>
      <vt:lpstr>Hva er nytt?</vt:lpstr>
      <vt:lpstr>PowerPoint-presentasjon</vt:lpstr>
      <vt:lpstr>PowerPoint-presentasjon</vt:lpstr>
      <vt:lpstr>PowerPoint-presentasjon</vt:lpstr>
      <vt:lpstr>Overordnet del  - verdiløft</vt:lpstr>
      <vt:lpstr>Verdigrunnlaget – Det doble hensynet</vt:lpstr>
      <vt:lpstr>PowerPoint-presentasjon</vt:lpstr>
      <vt:lpstr>PowerPoint-presentasjon</vt:lpstr>
      <vt:lpstr>PowerPoint-presentasjon</vt:lpstr>
      <vt:lpstr>Ny læreplanstruktur</vt:lpstr>
      <vt:lpstr>Dybdelæring</vt:lpstr>
      <vt:lpstr>Fagfornyelsen: Ny krav til hva som skal læres – krav til nye måter å undervise på</vt:lpstr>
      <vt:lpstr>Dybdelæring og kompetanse i fagfornyelsen</vt:lpstr>
      <vt:lpstr>PowerPoint-presentasjon</vt:lpstr>
      <vt:lpstr>PowerPoint-presentasjon</vt:lpstr>
      <vt:lpstr>Fire premisser for dybdelæring</vt:lpstr>
      <vt:lpstr>PowerPoint-presentasjon</vt:lpstr>
      <vt:lpstr>PowerPoint-presentasjon</vt:lpstr>
      <vt:lpstr>PowerPoint-presentasjon</vt:lpstr>
      <vt:lpstr>Metakognisjon og selvregulering</vt:lpstr>
      <vt:lpstr>Elevengasjement og motivasjon</vt:lpstr>
      <vt:lpstr>PowerPoint-presentasjon</vt:lpstr>
      <vt:lpstr>PowerPoint-presentasjon</vt:lpstr>
      <vt:lpstr>PowerPoint-presentasjon</vt:lpstr>
      <vt:lpstr>PowerPoint-presentasjon</vt:lpstr>
      <vt:lpstr>PowerPoint-presentasjon</vt:lpstr>
      <vt:lpstr>Hva er dybdelæring i fremmedspråk?</vt:lpstr>
      <vt:lpstr>Kjerneelementer</vt:lpstr>
      <vt:lpstr>PowerPoint-presentasjon</vt:lpstr>
      <vt:lpstr>Kjerneelementer (Meld.St.28 s. 34)</vt:lpstr>
      <vt:lpstr>PowerPoint-presentasjon</vt:lpstr>
      <vt:lpstr>PowerPoint-presentasjon</vt:lpstr>
      <vt:lpstr>PowerPoint-presentasjon</vt:lpstr>
      <vt:lpstr>PowerPoint-presentasjon</vt:lpstr>
      <vt:lpstr>Interkulturell kompetanse</vt:lpstr>
      <vt:lpstr>Språklæring og flerspråklighet  +  Språk og teknologi</vt:lpstr>
      <vt:lpstr>Rammeverk digitale ferdigheter (UDIR)</vt:lpstr>
      <vt:lpstr>Hva ønsker vi at elevene skal kunne når de går ut av skolen?</vt:lpstr>
      <vt:lpstr>PowerPoint-presentasjon</vt:lpstr>
      <vt:lpstr>PowerPoint-presentasjon</vt:lpstr>
      <vt:lpstr>Planlegging av helhetlige, relevante og virkelighetsnære oppgaver som elevene kan mestre mot slutten av hovedtrinn</vt:lpstr>
      <vt:lpstr>PowerPoint-presentasjon</vt:lpstr>
      <vt:lpstr>PowerPoint-presentasjon</vt:lpstr>
      <vt:lpstr>PowerPoint-presentasjon</vt:lpstr>
      <vt:lpstr>Planlegging av læring</vt:lpstr>
      <vt:lpstr>Oppgave</vt:lpstr>
      <vt:lpstr>PowerPoint-presentasjon</vt:lpstr>
      <vt:lpstr>Ressurs for baklengs planlegging (Henning Fjørtoft, NTNU)</vt:lpstr>
      <vt:lpstr>Baklengs planlegging (Wiggins &amp; McTighe)</vt:lpstr>
      <vt:lpstr>Mellomarbeid til 2. samling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Fagnettverk Oppland –  1. samling Fremmedspråk</dc:title>
  <dc:creator>Kirsti Birgitte Furre</dc:creator>
  <cp:lastModifiedBy>Egil Weider Hartberg</cp:lastModifiedBy>
  <cp:revision>2</cp:revision>
  <dcterms:created xsi:type="dcterms:W3CDTF">2019-10-29T08:46:30Z</dcterms:created>
  <dcterms:modified xsi:type="dcterms:W3CDTF">2019-10-29T12:25:23Z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0x0101004C6A58B739951C489C02EF46749F83B5</vt:lpwstr>
  </property>
</Properties>
</file>