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71" r:id="rId4"/>
    <p:sldId id="259" r:id="rId5"/>
    <p:sldId id="284" r:id="rId6"/>
    <p:sldId id="264" r:id="rId7"/>
    <p:sldId id="263" r:id="rId8"/>
    <p:sldId id="285" r:id="rId9"/>
    <p:sldId id="296" r:id="rId10"/>
    <p:sldId id="298" r:id="rId11"/>
    <p:sldId id="300" r:id="rId12"/>
    <p:sldId id="292" r:id="rId13"/>
    <p:sldId id="266" r:id="rId14"/>
    <p:sldId id="278" r:id="rId15"/>
    <p:sldId id="273" r:id="rId16"/>
    <p:sldId id="287" r:id="rId17"/>
    <p:sldId id="282" r:id="rId18"/>
    <p:sldId id="289" r:id="rId19"/>
    <p:sldId id="291" r:id="rId20"/>
    <p:sldId id="293" r:id="rId21"/>
    <p:sldId id="294" r:id="rId22"/>
    <p:sldId id="283" r:id="rId23"/>
    <p:sldId id="286" r:id="rId24"/>
    <p:sldId id="269" r:id="rId25"/>
    <p:sldId id="295" r:id="rId26"/>
    <p:sldId id="297" r:id="rId27"/>
    <p:sldId id="274" r:id="rId28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72604" autoAdjust="0"/>
  </p:normalViewPr>
  <p:slideViewPr>
    <p:cSldViewPr snapToGrid="0" snapToObjects="1">
      <p:cViewPr varScale="1">
        <p:scale>
          <a:sx n="66" d="100"/>
          <a:sy n="66" d="100"/>
        </p:scale>
        <p:origin x="1264" y="40"/>
      </p:cViewPr>
      <p:guideLst>
        <p:guide orient="horz" pos="184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70A86-816B-44D3-9DD9-C9111944D0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4E13C133-F77B-4943-8BA9-7DCDF4C81578}">
      <dgm:prSet phldrT="[Tekst]" custT="1"/>
      <dgm:spPr/>
      <dgm:t>
        <a:bodyPr/>
        <a:lstStyle/>
        <a:p>
          <a:r>
            <a:rPr lang="nb-NO" sz="1600" dirty="0" smtClean="0"/>
            <a:t>MÅLTID</a:t>
          </a:r>
          <a:endParaRPr lang="nb-NO" sz="1600" dirty="0"/>
        </a:p>
      </dgm:t>
    </dgm:pt>
    <dgm:pt modelId="{49F8C6D2-8055-4356-B54D-C4CAB81F6A0B}" type="parTrans" cxnId="{6E513E04-9320-4221-9B09-9D6C39C50BC8}">
      <dgm:prSet/>
      <dgm:spPr/>
      <dgm:t>
        <a:bodyPr/>
        <a:lstStyle/>
        <a:p>
          <a:endParaRPr lang="nb-NO" sz="1600"/>
        </a:p>
      </dgm:t>
    </dgm:pt>
    <dgm:pt modelId="{C828DF92-2BB9-4157-8EF6-658209303F8F}" type="sibTrans" cxnId="{6E513E04-9320-4221-9B09-9D6C39C50BC8}">
      <dgm:prSet/>
      <dgm:spPr/>
      <dgm:t>
        <a:bodyPr/>
        <a:lstStyle/>
        <a:p>
          <a:endParaRPr lang="nb-NO" sz="1600"/>
        </a:p>
      </dgm:t>
    </dgm:pt>
    <dgm:pt modelId="{945FC0F0-C096-411D-A4A9-60482834247E}">
      <dgm:prSet phldrT="[Tekst]" custT="1"/>
      <dgm:spPr/>
      <dgm:t>
        <a:bodyPr/>
        <a:lstStyle/>
        <a:p>
          <a:r>
            <a:rPr lang="nb-NO" sz="1600" dirty="0" smtClean="0"/>
            <a:t>Matrett</a:t>
          </a:r>
          <a:endParaRPr lang="nb-NO" sz="1600" dirty="0"/>
        </a:p>
      </dgm:t>
    </dgm:pt>
    <dgm:pt modelId="{29923649-5FE1-45E8-8E37-F345A0163A6D}" type="parTrans" cxnId="{55A8A0B7-2084-4147-ACD1-7B94A0C5BB51}">
      <dgm:prSet/>
      <dgm:spPr/>
      <dgm:t>
        <a:bodyPr/>
        <a:lstStyle/>
        <a:p>
          <a:endParaRPr lang="nb-NO" sz="1600"/>
        </a:p>
      </dgm:t>
    </dgm:pt>
    <dgm:pt modelId="{E0C13184-A01E-4045-9573-DA2B00D7D04A}" type="sibTrans" cxnId="{55A8A0B7-2084-4147-ACD1-7B94A0C5BB51}">
      <dgm:prSet/>
      <dgm:spPr/>
      <dgm:t>
        <a:bodyPr/>
        <a:lstStyle/>
        <a:p>
          <a:endParaRPr lang="nb-NO" sz="1600"/>
        </a:p>
      </dgm:t>
    </dgm:pt>
    <dgm:pt modelId="{7341779F-0B64-4034-9057-8B883AB9B63A}">
      <dgm:prSet phldrT="[Tekst]" custT="1"/>
      <dgm:spPr/>
      <dgm:t>
        <a:bodyPr/>
        <a:lstStyle/>
        <a:p>
          <a:r>
            <a:rPr lang="nb-NO" sz="1600" dirty="0" smtClean="0"/>
            <a:t>Rammer </a:t>
          </a:r>
          <a:endParaRPr lang="nb-NO" sz="1600" dirty="0"/>
        </a:p>
      </dgm:t>
    </dgm:pt>
    <dgm:pt modelId="{538DCC1A-A61D-4463-BDF0-49310C362702}" type="parTrans" cxnId="{A99C35E9-BFDC-45F4-966D-38A0990322ED}">
      <dgm:prSet/>
      <dgm:spPr/>
      <dgm:t>
        <a:bodyPr/>
        <a:lstStyle/>
        <a:p>
          <a:endParaRPr lang="nb-NO" sz="1600"/>
        </a:p>
      </dgm:t>
    </dgm:pt>
    <dgm:pt modelId="{83609FCF-352E-484A-9BBE-ACF43CD58E64}" type="sibTrans" cxnId="{A99C35E9-BFDC-45F4-966D-38A0990322ED}">
      <dgm:prSet/>
      <dgm:spPr/>
      <dgm:t>
        <a:bodyPr/>
        <a:lstStyle/>
        <a:p>
          <a:endParaRPr lang="nb-NO" sz="1600"/>
        </a:p>
      </dgm:t>
    </dgm:pt>
    <dgm:pt modelId="{AFBCDEC1-0193-4B54-80A0-AA2C0CBE793B}">
      <dgm:prSet custT="1"/>
      <dgm:spPr/>
      <dgm:t>
        <a:bodyPr/>
        <a:lstStyle/>
        <a:p>
          <a:r>
            <a:rPr lang="nb-NO" sz="1600" dirty="0" smtClean="0"/>
            <a:t>Matvarer</a:t>
          </a:r>
          <a:endParaRPr lang="nb-NO" sz="1600" dirty="0"/>
        </a:p>
      </dgm:t>
    </dgm:pt>
    <dgm:pt modelId="{AEC28B36-A78F-453C-9E39-B3D2E2766535}" type="parTrans" cxnId="{A010336E-20AA-438E-AE6E-6B9456F46AAA}">
      <dgm:prSet/>
      <dgm:spPr/>
      <dgm:t>
        <a:bodyPr/>
        <a:lstStyle/>
        <a:p>
          <a:endParaRPr lang="nb-NO" sz="1600"/>
        </a:p>
      </dgm:t>
    </dgm:pt>
    <dgm:pt modelId="{3DBAECA2-B346-4AD3-B723-FA37DF34AF8D}" type="sibTrans" cxnId="{A010336E-20AA-438E-AE6E-6B9456F46AAA}">
      <dgm:prSet/>
      <dgm:spPr/>
      <dgm:t>
        <a:bodyPr/>
        <a:lstStyle/>
        <a:p>
          <a:endParaRPr lang="nb-NO" sz="1600"/>
        </a:p>
      </dgm:t>
    </dgm:pt>
    <dgm:pt modelId="{41406029-15DD-404C-887A-3DC535986FDD}">
      <dgm:prSet custT="1"/>
      <dgm:spPr/>
      <dgm:t>
        <a:bodyPr/>
        <a:lstStyle/>
        <a:p>
          <a:r>
            <a:rPr lang="nb-NO" sz="1600" dirty="0" smtClean="0"/>
            <a:t>Redskap </a:t>
          </a:r>
          <a:endParaRPr lang="nb-NO" sz="1600" dirty="0"/>
        </a:p>
      </dgm:t>
    </dgm:pt>
    <dgm:pt modelId="{3221BDDB-6A34-40F5-A2BA-DC88FC63D7FF}" type="parTrans" cxnId="{9A6ED64C-AD1E-49DF-87B7-7B0FA94564C9}">
      <dgm:prSet/>
      <dgm:spPr/>
      <dgm:t>
        <a:bodyPr/>
        <a:lstStyle/>
        <a:p>
          <a:endParaRPr lang="nb-NO" sz="1600"/>
        </a:p>
      </dgm:t>
    </dgm:pt>
    <dgm:pt modelId="{F5C0ACED-897D-4E03-ABF3-509F0AAAEA10}" type="sibTrans" cxnId="{9A6ED64C-AD1E-49DF-87B7-7B0FA94564C9}">
      <dgm:prSet/>
      <dgm:spPr/>
      <dgm:t>
        <a:bodyPr/>
        <a:lstStyle/>
        <a:p>
          <a:endParaRPr lang="nb-NO" sz="1600"/>
        </a:p>
      </dgm:t>
    </dgm:pt>
    <dgm:pt modelId="{70637005-6B4E-4F34-A110-10B9F1EA126A}">
      <dgm:prSet custT="1"/>
      <dgm:spPr/>
      <dgm:t>
        <a:bodyPr/>
        <a:lstStyle/>
        <a:p>
          <a:r>
            <a:rPr lang="nb-NO" sz="1600" dirty="0" smtClean="0"/>
            <a:t>Effekter </a:t>
          </a:r>
          <a:endParaRPr lang="nb-NO" sz="1600" dirty="0"/>
        </a:p>
      </dgm:t>
    </dgm:pt>
    <dgm:pt modelId="{475489EA-B770-425C-9AA2-437E3B1E4A1D}" type="parTrans" cxnId="{954674AC-BF56-4879-829E-B1C945ED0AB8}">
      <dgm:prSet/>
      <dgm:spPr/>
      <dgm:t>
        <a:bodyPr/>
        <a:lstStyle/>
        <a:p>
          <a:endParaRPr lang="nb-NO" sz="1600"/>
        </a:p>
      </dgm:t>
    </dgm:pt>
    <dgm:pt modelId="{5BB9DE03-84F5-46AF-89EC-EA2EC357D28D}" type="sibTrans" cxnId="{954674AC-BF56-4879-829E-B1C945ED0AB8}">
      <dgm:prSet/>
      <dgm:spPr/>
      <dgm:t>
        <a:bodyPr/>
        <a:lstStyle/>
        <a:p>
          <a:endParaRPr lang="nb-NO" sz="1600"/>
        </a:p>
      </dgm:t>
    </dgm:pt>
    <dgm:pt modelId="{0EF63BD5-4A5A-46D7-9D84-67D01463D60C}">
      <dgm:prSet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Metoder</a:t>
          </a:r>
          <a:endParaRPr lang="nb-NO" dirty="0">
            <a:solidFill>
              <a:schemeClr val="tx1"/>
            </a:solidFill>
          </a:endParaRPr>
        </a:p>
      </dgm:t>
    </dgm:pt>
    <dgm:pt modelId="{483FCF90-FCD0-4737-B1D9-6EF9DB733804}" type="parTrans" cxnId="{A43C811D-DE4C-4029-ADC3-4FAC8953EEC5}">
      <dgm:prSet/>
      <dgm:spPr/>
      <dgm:t>
        <a:bodyPr/>
        <a:lstStyle/>
        <a:p>
          <a:endParaRPr lang="nb-NO"/>
        </a:p>
      </dgm:t>
    </dgm:pt>
    <dgm:pt modelId="{78624AD5-4CC6-4B9A-A608-A1A80EBD6162}" type="sibTrans" cxnId="{A43C811D-DE4C-4029-ADC3-4FAC8953EEC5}">
      <dgm:prSet/>
      <dgm:spPr/>
      <dgm:t>
        <a:bodyPr/>
        <a:lstStyle/>
        <a:p>
          <a:endParaRPr lang="nb-NO"/>
        </a:p>
      </dgm:t>
    </dgm:pt>
    <dgm:pt modelId="{8BC977B6-94ED-4275-810D-9B3CAE436A76}">
      <dgm:prSet custT="1"/>
      <dgm:spPr/>
      <dgm:t>
        <a:bodyPr/>
        <a:lstStyle/>
        <a:p>
          <a:r>
            <a:rPr lang="nb-NO" sz="1600" dirty="0" smtClean="0"/>
            <a:t>Sted/tid</a:t>
          </a:r>
          <a:endParaRPr lang="nb-NO" sz="1600" dirty="0"/>
        </a:p>
      </dgm:t>
    </dgm:pt>
    <dgm:pt modelId="{FB835C33-A2E8-40A1-A5F8-6AD71BD219C7}" type="sibTrans" cxnId="{78FC84E0-507F-4FC7-9330-F0D4DB38C29E}">
      <dgm:prSet/>
      <dgm:spPr/>
      <dgm:t>
        <a:bodyPr/>
        <a:lstStyle/>
        <a:p>
          <a:endParaRPr lang="nb-NO" sz="1600"/>
        </a:p>
      </dgm:t>
    </dgm:pt>
    <dgm:pt modelId="{4D003E16-8156-49B5-A242-3EE05A1202F2}" type="parTrans" cxnId="{78FC84E0-507F-4FC7-9330-F0D4DB38C29E}">
      <dgm:prSet/>
      <dgm:spPr/>
      <dgm:t>
        <a:bodyPr/>
        <a:lstStyle/>
        <a:p>
          <a:endParaRPr lang="nb-NO" sz="1600"/>
        </a:p>
      </dgm:t>
    </dgm:pt>
    <dgm:pt modelId="{A6FFF3FA-7B39-4D2E-88B2-FCC650329239}" type="pres">
      <dgm:prSet presAssocID="{C7E70A86-816B-44D3-9DD9-C9111944D0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013BFC70-1CF8-40F2-8903-8B8254F83C9F}" type="pres">
      <dgm:prSet presAssocID="{4E13C133-F77B-4943-8BA9-7DCDF4C81578}" presName="hierRoot1" presStyleCnt="0">
        <dgm:presLayoutVars>
          <dgm:hierBranch val="init"/>
        </dgm:presLayoutVars>
      </dgm:prSet>
      <dgm:spPr/>
    </dgm:pt>
    <dgm:pt modelId="{3EC0E465-BB6B-4C8C-BE93-FCED88CA88C0}" type="pres">
      <dgm:prSet presAssocID="{4E13C133-F77B-4943-8BA9-7DCDF4C81578}" presName="rootComposite1" presStyleCnt="0"/>
      <dgm:spPr/>
    </dgm:pt>
    <dgm:pt modelId="{34D35791-2D18-4913-80D5-1A349441DA0F}" type="pres">
      <dgm:prSet presAssocID="{4E13C133-F77B-4943-8BA9-7DCDF4C81578}" presName="rootText1" presStyleLbl="node0" presStyleIdx="0" presStyleCnt="1" custLinFactNeighborY="-935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49BD54D-3C07-4E0D-9FC2-D76C813D1F5E}" type="pres">
      <dgm:prSet presAssocID="{4E13C133-F77B-4943-8BA9-7DCDF4C81578}" presName="rootConnector1" presStyleLbl="node1" presStyleIdx="0" presStyleCnt="0"/>
      <dgm:spPr/>
      <dgm:t>
        <a:bodyPr/>
        <a:lstStyle/>
        <a:p>
          <a:endParaRPr lang="nb-NO"/>
        </a:p>
      </dgm:t>
    </dgm:pt>
    <dgm:pt modelId="{607504FF-EC3B-4752-967D-FC9636FA1668}" type="pres">
      <dgm:prSet presAssocID="{4E13C133-F77B-4943-8BA9-7DCDF4C81578}" presName="hierChild2" presStyleCnt="0"/>
      <dgm:spPr/>
    </dgm:pt>
    <dgm:pt modelId="{8DD83AE4-DE1B-4626-92EF-5B0357EDFD23}" type="pres">
      <dgm:prSet presAssocID="{29923649-5FE1-45E8-8E37-F345A0163A6D}" presName="Name37" presStyleLbl="parChTrans1D2" presStyleIdx="0" presStyleCnt="2"/>
      <dgm:spPr/>
      <dgm:t>
        <a:bodyPr/>
        <a:lstStyle/>
        <a:p>
          <a:endParaRPr lang="nb-NO"/>
        </a:p>
      </dgm:t>
    </dgm:pt>
    <dgm:pt modelId="{B5EA67E9-36DE-4867-9500-27C2CF68E8EB}" type="pres">
      <dgm:prSet presAssocID="{945FC0F0-C096-411D-A4A9-60482834247E}" presName="hierRoot2" presStyleCnt="0">
        <dgm:presLayoutVars>
          <dgm:hierBranch/>
        </dgm:presLayoutVars>
      </dgm:prSet>
      <dgm:spPr/>
    </dgm:pt>
    <dgm:pt modelId="{A45CFFC4-F701-4A20-97D0-7FD8FD3726AC}" type="pres">
      <dgm:prSet presAssocID="{945FC0F0-C096-411D-A4A9-60482834247E}" presName="rootComposite" presStyleCnt="0"/>
      <dgm:spPr/>
    </dgm:pt>
    <dgm:pt modelId="{CF04284D-A427-4614-8FE4-53229A9CE89D}" type="pres">
      <dgm:prSet presAssocID="{945FC0F0-C096-411D-A4A9-60482834247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B1788AE-9EFC-40B0-AB8C-13487FC9EF0A}" type="pres">
      <dgm:prSet presAssocID="{945FC0F0-C096-411D-A4A9-60482834247E}" presName="rootConnector" presStyleLbl="node2" presStyleIdx="0" presStyleCnt="2"/>
      <dgm:spPr/>
      <dgm:t>
        <a:bodyPr/>
        <a:lstStyle/>
        <a:p>
          <a:endParaRPr lang="nb-NO"/>
        </a:p>
      </dgm:t>
    </dgm:pt>
    <dgm:pt modelId="{584474DF-A2A8-4B1A-8B4C-4CF261AF00FB}" type="pres">
      <dgm:prSet presAssocID="{945FC0F0-C096-411D-A4A9-60482834247E}" presName="hierChild4" presStyleCnt="0"/>
      <dgm:spPr/>
    </dgm:pt>
    <dgm:pt modelId="{2DFE3952-C542-4AC8-B6DF-6ECF4BC48E04}" type="pres">
      <dgm:prSet presAssocID="{AEC28B36-A78F-453C-9E39-B3D2E2766535}" presName="Name35" presStyleLbl="parChTrans1D3" presStyleIdx="0" presStyleCnt="5"/>
      <dgm:spPr/>
      <dgm:t>
        <a:bodyPr/>
        <a:lstStyle/>
        <a:p>
          <a:endParaRPr lang="nb-NO"/>
        </a:p>
      </dgm:t>
    </dgm:pt>
    <dgm:pt modelId="{4B18FD5B-8D98-4841-A594-B1C984EE5B85}" type="pres">
      <dgm:prSet presAssocID="{AFBCDEC1-0193-4B54-80A0-AA2C0CBE793B}" presName="hierRoot2" presStyleCnt="0">
        <dgm:presLayoutVars>
          <dgm:hierBranch val="init"/>
        </dgm:presLayoutVars>
      </dgm:prSet>
      <dgm:spPr/>
    </dgm:pt>
    <dgm:pt modelId="{E6F9855C-0070-498D-A4FF-9E2F11ADC06A}" type="pres">
      <dgm:prSet presAssocID="{AFBCDEC1-0193-4B54-80A0-AA2C0CBE793B}" presName="rootComposite" presStyleCnt="0"/>
      <dgm:spPr/>
    </dgm:pt>
    <dgm:pt modelId="{DAADADB9-77F9-43F7-A673-F1D665E7AD49}" type="pres">
      <dgm:prSet presAssocID="{AFBCDEC1-0193-4B54-80A0-AA2C0CBE793B}" presName="rootText" presStyleLbl="node3" presStyleIdx="0" presStyleCnt="5" custScaleX="13518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A4FC66E-A8B8-4A50-B09F-DA5ED373824E}" type="pres">
      <dgm:prSet presAssocID="{AFBCDEC1-0193-4B54-80A0-AA2C0CBE793B}" presName="rootConnector" presStyleLbl="node3" presStyleIdx="0" presStyleCnt="5"/>
      <dgm:spPr/>
      <dgm:t>
        <a:bodyPr/>
        <a:lstStyle/>
        <a:p>
          <a:endParaRPr lang="nb-NO"/>
        </a:p>
      </dgm:t>
    </dgm:pt>
    <dgm:pt modelId="{B7EA2BA1-57B7-4B03-8411-871308D8BEA7}" type="pres">
      <dgm:prSet presAssocID="{AFBCDEC1-0193-4B54-80A0-AA2C0CBE793B}" presName="hierChild4" presStyleCnt="0"/>
      <dgm:spPr/>
    </dgm:pt>
    <dgm:pt modelId="{EE4746CE-E3D5-40B3-879F-E708579829E2}" type="pres">
      <dgm:prSet presAssocID="{AFBCDEC1-0193-4B54-80A0-AA2C0CBE793B}" presName="hierChild5" presStyleCnt="0"/>
      <dgm:spPr/>
    </dgm:pt>
    <dgm:pt modelId="{A4AE21B7-9871-487A-92CE-16DA8B1A6485}" type="pres">
      <dgm:prSet presAssocID="{3221BDDB-6A34-40F5-A2BA-DC88FC63D7FF}" presName="Name35" presStyleLbl="parChTrans1D3" presStyleIdx="1" presStyleCnt="5"/>
      <dgm:spPr/>
      <dgm:t>
        <a:bodyPr/>
        <a:lstStyle/>
        <a:p>
          <a:endParaRPr lang="nb-NO"/>
        </a:p>
      </dgm:t>
    </dgm:pt>
    <dgm:pt modelId="{5643A634-AD9F-4A26-935B-BD58B8906EB7}" type="pres">
      <dgm:prSet presAssocID="{41406029-15DD-404C-887A-3DC535986FDD}" presName="hierRoot2" presStyleCnt="0">
        <dgm:presLayoutVars>
          <dgm:hierBranch val="init"/>
        </dgm:presLayoutVars>
      </dgm:prSet>
      <dgm:spPr/>
    </dgm:pt>
    <dgm:pt modelId="{DE1CB7A5-9281-41B3-8E10-0FFA10560C8A}" type="pres">
      <dgm:prSet presAssocID="{41406029-15DD-404C-887A-3DC535986FDD}" presName="rootComposite" presStyleCnt="0"/>
      <dgm:spPr/>
    </dgm:pt>
    <dgm:pt modelId="{DD0BB627-53B1-4FCE-AE14-CC35410F3475}" type="pres">
      <dgm:prSet presAssocID="{41406029-15DD-404C-887A-3DC535986FDD}" presName="rootText" presStyleLbl="node3" presStyleIdx="1" presStyleCnt="5" custScaleX="11450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91C9F41-5BAE-40E3-849D-167593F396D2}" type="pres">
      <dgm:prSet presAssocID="{41406029-15DD-404C-887A-3DC535986FDD}" presName="rootConnector" presStyleLbl="node3" presStyleIdx="1" presStyleCnt="5"/>
      <dgm:spPr/>
      <dgm:t>
        <a:bodyPr/>
        <a:lstStyle/>
        <a:p>
          <a:endParaRPr lang="nb-NO"/>
        </a:p>
      </dgm:t>
    </dgm:pt>
    <dgm:pt modelId="{9DD44BCB-ADF3-4A2E-AD93-8938AC59E4D2}" type="pres">
      <dgm:prSet presAssocID="{41406029-15DD-404C-887A-3DC535986FDD}" presName="hierChild4" presStyleCnt="0"/>
      <dgm:spPr/>
    </dgm:pt>
    <dgm:pt modelId="{25CD6007-5A7E-4CE3-A843-223F23C8E075}" type="pres">
      <dgm:prSet presAssocID="{41406029-15DD-404C-887A-3DC535986FDD}" presName="hierChild5" presStyleCnt="0"/>
      <dgm:spPr/>
    </dgm:pt>
    <dgm:pt modelId="{C0996C38-C22A-46A7-9D0A-763195748CA2}" type="pres">
      <dgm:prSet presAssocID="{483FCF90-FCD0-4737-B1D9-6EF9DB733804}" presName="Name35" presStyleLbl="parChTrans1D3" presStyleIdx="2" presStyleCnt="5"/>
      <dgm:spPr/>
      <dgm:t>
        <a:bodyPr/>
        <a:lstStyle/>
        <a:p>
          <a:endParaRPr lang="nb-NO"/>
        </a:p>
      </dgm:t>
    </dgm:pt>
    <dgm:pt modelId="{21CB6F4A-90E9-455F-B06F-3CC716B8F1CC}" type="pres">
      <dgm:prSet presAssocID="{0EF63BD5-4A5A-46D7-9D84-67D01463D60C}" presName="hierRoot2" presStyleCnt="0">
        <dgm:presLayoutVars>
          <dgm:hierBranch val="init"/>
        </dgm:presLayoutVars>
      </dgm:prSet>
      <dgm:spPr/>
    </dgm:pt>
    <dgm:pt modelId="{F53F2778-7C4D-4F9C-A3EE-5B3115C4B275}" type="pres">
      <dgm:prSet presAssocID="{0EF63BD5-4A5A-46D7-9D84-67D01463D60C}" presName="rootComposite" presStyleCnt="0"/>
      <dgm:spPr/>
    </dgm:pt>
    <dgm:pt modelId="{2D1CD9B6-C8D1-4807-B36C-942E97A7F2E5}" type="pres">
      <dgm:prSet presAssocID="{0EF63BD5-4A5A-46D7-9D84-67D01463D60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A4EE29A-CC32-43F6-8257-5588673DE333}" type="pres">
      <dgm:prSet presAssocID="{0EF63BD5-4A5A-46D7-9D84-67D01463D60C}" presName="rootConnector" presStyleLbl="node3" presStyleIdx="2" presStyleCnt="5"/>
      <dgm:spPr/>
      <dgm:t>
        <a:bodyPr/>
        <a:lstStyle/>
        <a:p>
          <a:endParaRPr lang="nb-NO"/>
        </a:p>
      </dgm:t>
    </dgm:pt>
    <dgm:pt modelId="{3FE62CDA-8C53-49EC-AE38-58D1DE214C9B}" type="pres">
      <dgm:prSet presAssocID="{0EF63BD5-4A5A-46D7-9D84-67D01463D60C}" presName="hierChild4" presStyleCnt="0"/>
      <dgm:spPr/>
    </dgm:pt>
    <dgm:pt modelId="{8367C43E-6129-41BB-9769-A059698E2EB7}" type="pres">
      <dgm:prSet presAssocID="{0EF63BD5-4A5A-46D7-9D84-67D01463D60C}" presName="hierChild5" presStyleCnt="0"/>
      <dgm:spPr/>
    </dgm:pt>
    <dgm:pt modelId="{15B8AEE2-FB00-4DE1-9EDE-7E82C39D629C}" type="pres">
      <dgm:prSet presAssocID="{945FC0F0-C096-411D-A4A9-60482834247E}" presName="hierChild5" presStyleCnt="0"/>
      <dgm:spPr/>
    </dgm:pt>
    <dgm:pt modelId="{CAAABC30-4719-4CC7-BEFA-B4743288DF99}" type="pres">
      <dgm:prSet presAssocID="{538DCC1A-A61D-4463-BDF0-49310C362702}" presName="Name37" presStyleLbl="parChTrans1D2" presStyleIdx="1" presStyleCnt="2"/>
      <dgm:spPr/>
      <dgm:t>
        <a:bodyPr/>
        <a:lstStyle/>
        <a:p>
          <a:endParaRPr lang="nb-NO"/>
        </a:p>
      </dgm:t>
    </dgm:pt>
    <dgm:pt modelId="{783F7A39-7347-49E3-A90F-B2AF28016BDB}" type="pres">
      <dgm:prSet presAssocID="{7341779F-0B64-4034-9057-8B883AB9B63A}" presName="hierRoot2" presStyleCnt="0">
        <dgm:presLayoutVars>
          <dgm:hierBranch/>
        </dgm:presLayoutVars>
      </dgm:prSet>
      <dgm:spPr/>
    </dgm:pt>
    <dgm:pt modelId="{151FB7DF-BAF7-409C-B15A-F36C65549D1B}" type="pres">
      <dgm:prSet presAssocID="{7341779F-0B64-4034-9057-8B883AB9B63A}" presName="rootComposite" presStyleCnt="0"/>
      <dgm:spPr/>
    </dgm:pt>
    <dgm:pt modelId="{39C53524-C3C7-47B8-A396-CFEF96A96193}" type="pres">
      <dgm:prSet presAssocID="{7341779F-0B64-4034-9057-8B883AB9B63A}" presName="rootText" presStyleLbl="node2" presStyleIdx="1" presStyleCnt="2" custScaleX="11564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301605B-5C1D-4521-9D47-0F83B10BF991}" type="pres">
      <dgm:prSet presAssocID="{7341779F-0B64-4034-9057-8B883AB9B63A}" presName="rootConnector" presStyleLbl="node2" presStyleIdx="1" presStyleCnt="2"/>
      <dgm:spPr/>
      <dgm:t>
        <a:bodyPr/>
        <a:lstStyle/>
        <a:p>
          <a:endParaRPr lang="nb-NO"/>
        </a:p>
      </dgm:t>
    </dgm:pt>
    <dgm:pt modelId="{35D56692-8A80-4805-9AD3-8FFCDF1AAACD}" type="pres">
      <dgm:prSet presAssocID="{7341779F-0B64-4034-9057-8B883AB9B63A}" presName="hierChild4" presStyleCnt="0"/>
      <dgm:spPr/>
    </dgm:pt>
    <dgm:pt modelId="{A4852541-E47E-4022-B1F4-D695D258C19E}" type="pres">
      <dgm:prSet presAssocID="{475489EA-B770-425C-9AA2-437E3B1E4A1D}" presName="Name35" presStyleLbl="parChTrans1D3" presStyleIdx="3" presStyleCnt="5"/>
      <dgm:spPr/>
      <dgm:t>
        <a:bodyPr/>
        <a:lstStyle/>
        <a:p>
          <a:endParaRPr lang="nb-NO"/>
        </a:p>
      </dgm:t>
    </dgm:pt>
    <dgm:pt modelId="{DC7A46DF-255C-4586-8BE5-A841DE6BD00D}" type="pres">
      <dgm:prSet presAssocID="{70637005-6B4E-4F34-A110-10B9F1EA126A}" presName="hierRoot2" presStyleCnt="0">
        <dgm:presLayoutVars>
          <dgm:hierBranch val="init"/>
        </dgm:presLayoutVars>
      </dgm:prSet>
      <dgm:spPr/>
    </dgm:pt>
    <dgm:pt modelId="{B2AD7717-D6D7-4FDE-B958-604F8B71EBD5}" type="pres">
      <dgm:prSet presAssocID="{70637005-6B4E-4F34-A110-10B9F1EA126A}" presName="rootComposite" presStyleCnt="0"/>
      <dgm:spPr/>
    </dgm:pt>
    <dgm:pt modelId="{68254A5F-A386-44C6-B892-D1CB66401E33}" type="pres">
      <dgm:prSet presAssocID="{70637005-6B4E-4F34-A110-10B9F1EA126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61DE497-728A-40C0-96C8-7A13E49F27F7}" type="pres">
      <dgm:prSet presAssocID="{70637005-6B4E-4F34-A110-10B9F1EA126A}" presName="rootConnector" presStyleLbl="node3" presStyleIdx="3" presStyleCnt="5"/>
      <dgm:spPr/>
      <dgm:t>
        <a:bodyPr/>
        <a:lstStyle/>
        <a:p>
          <a:endParaRPr lang="nb-NO"/>
        </a:p>
      </dgm:t>
    </dgm:pt>
    <dgm:pt modelId="{D363CA8B-F367-4E60-9900-A18C1633DEBC}" type="pres">
      <dgm:prSet presAssocID="{70637005-6B4E-4F34-A110-10B9F1EA126A}" presName="hierChild4" presStyleCnt="0"/>
      <dgm:spPr/>
    </dgm:pt>
    <dgm:pt modelId="{2FB0C0B5-1D4F-48C6-9709-979DD846B8CE}" type="pres">
      <dgm:prSet presAssocID="{70637005-6B4E-4F34-A110-10B9F1EA126A}" presName="hierChild5" presStyleCnt="0"/>
      <dgm:spPr/>
    </dgm:pt>
    <dgm:pt modelId="{69FD2516-B1D8-4FD9-9E9D-425432ED7A8F}" type="pres">
      <dgm:prSet presAssocID="{4D003E16-8156-49B5-A242-3EE05A1202F2}" presName="Name35" presStyleLbl="parChTrans1D3" presStyleIdx="4" presStyleCnt="5"/>
      <dgm:spPr/>
      <dgm:t>
        <a:bodyPr/>
        <a:lstStyle/>
        <a:p>
          <a:endParaRPr lang="nb-NO"/>
        </a:p>
      </dgm:t>
    </dgm:pt>
    <dgm:pt modelId="{C4AE4091-2DB9-4088-9628-E29375A267D4}" type="pres">
      <dgm:prSet presAssocID="{8BC977B6-94ED-4275-810D-9B3CAE436A76}" presName="hierRoot2" presStyleCnt="0">
        <dgm:presLayoutVars>
          <dgm:hierBranch val="init"/>
        </dgm:presLayoutVars>
      </dgm:prSet>
      <dgm:spPr/>
    </dgm:pt>
    <dgm:pt modelId="{3BEE3314-9781-42D8-8CFE-5B5AB63C617F}" type="pres">
      <dgm:prSet presAssocID="{8BC977B6-94ED-4275-810D-9B3CAE436A76}" presName="rootComposite" presStyleCnt="0"/>
      <dgm:spPr/>
    </dgm:pt>
    <dgm:pt modelId="{56035AFE-7928-4092-8A53-6037E15FB076}" type="pres">
      <dgm:prSet presAssocID="{8BC977B6-94ED-4275-810D-9B3CAE436A76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978E00A-1FE0-45D8-A92C-19AD47E8E261}" type="pres">
      <dgm:prSet presAssocID="{8BC977B6-94ED-4275-810D-9B3CAE436A76}" presName="rootConnector" presStyleLbl="node3" presStyleIdx="4" presStyleCnt="5"/>
      <dgm:spPr/>
      <dgm:t>
        <a:bodyPr/>
        <a:lstStyle/>
        <a:p>
          <a:endParaRPr lang="nb-NO"/>
        </a:p>
      </dgm:t>
    </dgm:pt>
    <dgm:pt modelId="{4C93402D-4B7D-4F0F-9EE1-F47ED7E11B68}" type="pres">
      <dgm:prSet presAssocID="{8BC977B6-94ED-4275-810D-9B3CAE436A76}" presName="hierChild4" presStyleCnt="0"/>
      <dgm:spPr/>
    </dgm:pt>
    <dgm:pt modelId="{5D15A248-F1F1-424D-B7C5-B152733726FA}" type="pres">
      <dgm:prSet presAssocID="{8BC977B6-94ED-4275-810D-9B3CAE436A76}" presName="hierChild5" presStyleCnt="0"/>
      <dgm:spPr/>
    </dgm:pt>
    <dgm:pt modelId="{7C7262E7-DB69-43CA-967E-1E79E398641B}" type="pres">
      <dgm:prSet presAssocID="{7341779F-0B64-4034-9057-8B883AB9B63A}" presName="hierChild5" presStyleCnt="0"/>
      <dgm:spPr/>
    </dgm:pt>
    <dgm:pt modelId="{CECC78F1-41E5-4B92-BC25-C258B9727849}" type="pres">
      <dgm:prSet presAssocID="{4E13C133-F77B-4943-8BA9-7DCDF4C81578}" presName="hierChild3" presStyleCnt="0"/>
      <dgm:spPr/>
    </dgm:pt>
  </dgm:ptLst>
  <dgm:cxnLst>
    <dgm:cxn modelId="{16A507DC-F329-47CE-8472-8BFA79F1D270}" type="presOf" srcId="{C7E70A86-816B-44D3-9DD9-C9111944D05F}" destId="{A6FFF3FA-7B39-4D2E-88B2-FCC650329239}" srcOrd="0" destOrd="0" presId="urn:microsoft.com/office/officeart/2005/8/layout/orgChart1"/>
    <dgm:cxn modelId="{D167C120-0D01-4691-B7D5-96D616369327}" type="presOf" srcId="{8BC977B6-94ED-4275-810D-9B3CAE436A76}" destId="{56035AFE-7928-4092-8A53-6037E15FB076}" srcOrd="0" destOrd="0" presId="urn:microsoft.com/office/officeart/2005/8/layout/orgChart1"/>
    <dgm:cxn modelId="{69376324-1C45-4FC5-93AA-FF10C61BCC46}" type="presOf" srcId="{4E13C133-F77B-4943-8BA9-7DCDF4C81578}" destId="{B49BD54D-3C07-4E0D-9FC2-D76C813D1F5E}" srcOrd="1" destOrd="0" presId="urn:microsoft.com/office/officeart/2005/8/layout/orgChart1"/>
    <dgm:cxn modelId="{55A8A0B7-2084-4147-ACD1-7B94A0C5BB51}" srcId="{4E13C133-F77B-4943-8BA9-7DCDF4C81578}" destId="{945FC0F0-C096-411D-A4A9-60482834247E}" srcOrd="0" destOrd="0" parTransId="{29923649-5FE1-45E8-8E37-F345A0163A6D}" sibTransId="{E0C13184-A01E-4045-9573-DA2B00D7D04A}"/>
    <dgm:cxn modelId="{A04FB70C-F756-4399-8350-8ACA171712E3}" type="presOf" srcId="{483FCF90-FCD0-4737-B1D9-6EF9DB733804}" destId="{C0996C38-C22A-46A7-9D0A-763195748CA2}" srcOrd="0" destOrd="0" presId="urn:microsoft.com/office/officeart/2005/8/layout/orgChart1"/>
    <dgm:cxn modelId="{D0FC701E-8404-4861-B229-9F6C45681B35}" type="presOf" srcId="{475489EA-B770-425C-9AA2-437E3B1E4A1D}" destId="{A4852541-E47E-4022-B1F4-D695D258C19E}" srcOrd="0" destOrd="0" presId="urn:microsoft.com/office/officeart/2005/8/layout/orgChart1"/>
    <dgm:cxn modelId="{A99C35E9-BFDC-45F4-966D-38A0990322ED}" srcId="{4E13C133-F77B-4943-8BA9-7DCDF4C81578}" destId="{7341779F-0B64-4034-9057-8B883AB9B63A}" srcOrd="1" destOrd="0" parTransId="{538DCC1A-A61D-4463-BDF0-49310C362702}" sibTransId="{83609FCF-352E-484A-9BBE-ACF43CD58E64}"/>
    <dgm:cxn modelId="{3228B2A6-CE1B-4CD9-94F4-65D291F167F3}" type="presOf" srcId="{7341779F-0B64-4034-9057-8B883AB9B63A}" destId="{39C53524-C3C7-47B8-A396-CFEF96A96193}" srcOrd="0" destOrd="0" presId="urn:microsoft.com/office/officeart/2005/8/layout/orgChart1"/>
    <dgm:cxn modelId="{954674AC-BF56-4879-829E-B1C945ED0AB8}" srcId="{7341779F-0B64-4034-9057-8B883AB9B63A}" destId="{70637005-6B4E-4F34-A110-10B9F1EA126A}" srcOrd="0" destOrd="0" parTransId="{475489EA-B770-425C-9AA2-437E3B1E4A1D}" sibTransId="{5BB9DE03-84F5-46AF-89EC-EA2EC357D28D}"/>
    <dgm:cxn modelId="{14BA1A41-E8D9-44CA-BAC7-1421A2BDF9FF}" type="presOf" srcId="{0EF63BD5-4A5A-46D7-9D84-67D01463D60C}" destId="{EA4EE29A-CC32-43F6-8257-5588673DE333}" srcOrd="1" destOrd="0" presId="urn:microsoft.com/office/officeart/2005/8/layout/orgChart1"/>
    <dgm:cxn modelId="{1CCF2919-43FA-4C62-B2EB-9C69F2DE3D52}" type="presOf" srcId="{41406029-15DD-404C-887A-3DC535986FDD}" destId="{DD0BB627-53B1-4FCE-AE14-CC35410F3475}" srcOrd="0" destOrd="0" presId="urn:microsoft.com/office/officeart/2005/8/layout/orgChart1"/>
    <dgm:cxn modelId="{1FD19685-482C-447E-B0B5-D45B86ECD3E5}" type="presOf" srcId="{70637005-6B4E-4F34-A110-10B9F1EA126A}" destId="{68254A5F-A386-44C6-B892-D1CB66401E33}" srcOrd="0" destOrd="0" presId="urn:microsoft.com/office/officeart/2005/8/layout/orgChart1"/>
    <dgm:cxn modelId="{42429F5C-91F9-4831-B0DD-5E8195C740EC}" type="presOf" srcId="{29923649-5FE1-45E8-8E37-F345A0163A6D}" destId="{8DD83AE4-DE1B-4626-92EF-5B0357EDFD23}" srcOrd="0" destOrd="0" presId="urn:microsoft.com/office/officeart/2005/8/layout/orgChart1"/>
    <dgm:cxn modelId="{9A6ED64C-AD1E-49DF-87B7-7B0FA94564C9}" srcId="{945FC0F0-C096-411D-A4A9-60482834247E}" destId="{41406029-15DD-404C-887A-3DC535986FDD}" srcOrd="1" destOrd="0" parTransId="{3221BDDB-6A34-40F5-A2BA-DC88FC63D7FF}" sibTransId="{F5C0ACED-897D-4E03-ABF3-509F0AAAEA10}"/>
    <dgm:cxn modelId="{A43C811D-DE4C-4029-ADC3-4FAC8953EEC5}" srcId="{945FC0F0-C096-411D-A4A9-60482834247E}" destId="{0EF63BD5-4A5A-46D7-9D84-67D01463D60C}" srcOrd="2" destOrd="0" parTransId="{483FCF90-FCD0-4737-B1D9-6EF9DB733804}" sibTransId="{78624AD5-4CC6-4B9A-A608-A1A80EBD6162}"/>
    <dgm:cxn modelId="{7D8263E2-8840-4D44-B95E-34BFCE35D534}" type="presOf" srcId="{4D003E16-8156-49B5-A242-3EE05A1202F2}" destId="{69FD2516-B1D8-4FD9-9E9D-425432ED7A8F}" srcOrd="0" destOrd="0" presId="urn:microsoft.com/office/officeart/2005/8/layout/orgChart1"/>
    <dgm:cxn modelId="{1B39BE7E-6CD1-4958-940F-05C5D8B3905C}" type="presOf" srcId="{7341779F-0B64-4034-9057-8B883AB9B63A}" destId="{5301605B-5C1D-4521-9D47-0F83B10BF991}" srcOrd="1" destOrd="0" presId="urn:microsoft.com/office/officeart/2005/8/layout/orgChart1"/>
    <dgm:cxn modelId="{9B5A695E-B555-48A9-8DF8-4FCA99CE28EC}" type="presOf" srcId="{945FC0F0-C096-411D-A4A9-60482834247E}" destId="{CF04284D-A427-4614-8FE4-53229A9CE89D}" srcOrd="0" destOrd="0" presId="urn:microsoft.com/office/officeart/2005/8/layout/orgChart1"/>
    <dgm:cxn modelId="{959D7A77-9349-4E42-AE1A-52AC3D6C118E}" type="presOf" srcId="{70637005-6B4E-4F34-A110-10B9F1EA126A}" destId="{E61DE497-728A-40C0-96C8-7A13E49F27F7}" srcOrd="1" destOrd="0" presId="urn:microsoft.com/office/officeart/2005/8/layout/orgChart1"/>
    <dgm:cxn modelId="{1EE236EE-7FC6-4A72-8D2F-CCCD127F7290}" type="presOf" srcId="{AFBCDEC1-0193-4B54-80A0-AA2C0CBE793B}" destId="{3A4FC66E-A8B8-4A50-B09F-DA5ED373824E}" srcOrd="1" destOrd="0" presId="urn:microsoft.com/office/officeart/2005/8/layout/orgChart1"/>
    <dgm:cxn modelId="{A010336E-20AA-438E-AE6E-6B9456F46AAA}" srcId="{945FC0F0-C096-411D-A4A9-60482834247E}" destId="{AFBCDEC1-0193-4B54-80A0-AA2C0CBE793B}" srcOrd="0" destOrd="0" parTransId="{AEC28B36-A78F-453C-9E39-B3D2E2766535}" sibTransId="{3DBAECA2-B346-4AD3-B723-FA37DF34AF8D}"/>
    <dgm:cxn modelId="{3DDB9B8E-2488-4904-B545-CF4278916EC7}" type="presOf" srcId="{4E13C133-F77B-4943-8BA9-7DCDF4C81578}" destId="{34D35791-2D18-4913-80D5-1A349441DA0F}" srcOrd="0" destOrd="0" presId="urn:microsoft.com/office/officeart/2005/8/layout/orgChart1"/>
    <dgm:cxn modelId="{78FC84E0-507F-4FC7-9330-F0D4DB38C29E}" srcId="{7341779F-0B64-4034-9057-8B883AB9B63A}" destId="{8BC977B6-94ED-4275-810D-9B3CAE436A76}" srcOrd="1" destOrd="0" parTransId="{4D003E16-8156-49B5-A242-3EE05A1202F2}" sibTransId="{FB835C33-A2E8-40A1-A5F8-6AD71BD219C7}"/>
    <dgm:cxn modelId="{98C8B0D4-EEDC-427B-AC77-BA6C7CC9B829}" type="presOf" srcId="{0EF63BD5-4A5A-46D7-9D84-67D01463D60C}" destId="{2D1CD9B6-C8D1-4807-B36C-942E97A7F2E5}" srcOrd="0" destOrd="0" presId="urn:microsoft.com/office/officeart/2005/8/layout/orgChart1"/>
    <dgm:cxn modelId="{9252EDC8-C90B-4DFF-AA63-BED04E7AEC61}" type="presOf" srcId="{8BC977B6-94ED-4275-810D-9B3CAE436A76}" destId="{2978E00A-1FE0-45D8-A92C-19AD47E8E261}" srcOrd="1" destOrd="0" presId="urn:microsoft.com/office/officeart/2005/8/layout/orgChart1"/>
    <dgm:cxn modelId="{DEA5F9A8-4979-4AF3-AB6F-9AE6C3532867}" type="presOf" srcId="{AFBCDEC1-0193-4B54-80A0-AA2C0CBE793B}" destId="{DAADADB9-77F9-43F7-A673-F1D665E7AD49}" srcOrd="0" destOrd="0" presId="urn:microsoft.com/office/officeart/2005/8/layout/orgChart1"/>
    <dgm:cxn modelId="{B2E5309D-8F74-4428-8A3B-92F4B8BECA19}" type="presOf" srcId="{3221BDDB-6A34-40F5-A2BA-DC88FC63D7FF}" destId="{A4AE21B7-9871-487A-92CE-16DA8B1A6485}" srcOrd="0" destOrd="0" presId="urn:microsoft.com/office/officeart/2005/8/layout/orgChart1"/>
    <dgm:cxn modelId="{2D2F41D0-B5C4-40BD-BD6C-D36350035502}" type="presOf" srcId="{945FC0F0-C096-411D-A4A9-60482834247E}" destId="{7B1788AE-9EFC-40B0-AB8C-13487FC9EF0A}" srcOrd="1" destOrd="0" presId="urn:microsoft.com/office/officeart/2005/8/layout/orgChart1"/>
    <dgm:cxn modelId="{A3E7CC9A-B56B-4A5A-AB25-2042696F1F45}" type="presOf" srcId="{538DCC1A-A61D-4463-BDF0-49310C362702}" destId="{CAAABC30-4719-4CC7-BEFA-B4743288DF99}" srcOrd="0" destOrd="0" presId="urn:microsoft.com/office/officeart/2005/8/layout/orgChart1"/>
    <dgm:cxn modelId="{8DEE15D2-DE79-4525-8F12-6A010E2AF3A3}" type="presOf" srcId="{41406029-15DD-404C-887A-3DC535986FDD}" destId="{B91C9F41-5BAE-40E3-849D-167593F396D2}" srcOrd="1" destOrd="0" presId="urn:microsoft.com/office/officeart/2005/8/layout/orgChart1"/>
    <dgm:cxn modelId="{8A8624CA-B4D4-4866-BC5D-2888E8E12825}" type="presOf" srcId="{AEC28B36-A78F-453C-9E39-B3D2E2766535}" destId="{2DFE3952-C542-4AC8-B6DF-6ECF4BC48E04}" srcOrd="0" destOrd="0" presId="urn:microsoft.com/office/officeart/2005/8/layout/orgChart1"/>
    <dgm:cxn modelId="{6E513E04-9320-4221-9B09-9D6C39C50BC8}" srcId="{C7E70A86-816B-44D3-9DD9-C9111944D05F}" destId="{4E13C133-F77B-4943-8BA9-7DCDF4C81578}" srcOrd="0" destOrd="0" parTransId="{49F8C6D2-8055-4356-B54D-C4CAB81F6A0B}" sibTransId="{C828DF92-2BB9-4157-8EF6-658209303F8F}"/>
    <dgm:cxn modelId="{6F98D78A-E845-4FFB-AF5F-290CCCECAC70}" type="presParOf" srcId="{A6FFF3FA-7B39-4D2E-88B2-FCC650329239}" destId="{013BFC70-1CF8-40F2-8903-8B8254F83C9F}" srcOrd="0" destOrd="0" presId="urn:microsoft.com/office/officeart/2005/8/layout/orgChart1"/>
    <dgm:cxn modelId="{DB8E5E79-A2EC-4BB8-99F8-89EBC2BF4F01}" type="presParOf" srcId="{013BFC70-1CF8-40F2-8903-8B8254F83C9F}" destId="{3EC0E465-BB6B-4C8C-BE93-FCED88CA88C0}" srcOrd="0" destOrd="0" presId="urn:microsoft.com/office/officeart/2005/8/layout/orgChart1"/>
    <dgm:cxn modelId="{B40985B7-D3F9-416B-935D-5F2495929A14}" type="presParOf" srcId="{3EC0E465-BB6B-4C8C-BE93-FCED88CA88C0}" destId="{34D35791-2D18-4913-80D5-1A349441DA0F}" srcOrd="0" destOrd="0" presId="urn:microsoft.com/office/officeart/2005/8/layout/orgChart1"/>
    <dgm:cxn modelId="{901F531C-95B8-49C4-BBAC-FD504483A397}" type="presParOf" srcId="{3EC0E465-BB6B-4C8C-BE93-FCED88CA88C0}" destId="{B49BD54D-3C07-4E0D-9FC2-D76C813D1F5E}" srcOrd="1" destOrd="0" presId="urn:microsoft.com/office/officeart/2005/8/layout/orgChart1"/>
    <dgm:cxn modelId="{DE597E58-D919-4017-B78C-C840917BFB37}" type="presParOf" srcId="{013BFC70-1CF8-40F2-8903-8B8254F83C9F}" destId="{607504FF-EC3B-4752-967D-FC9636FA1668}" srcOrd="1" destOrd="0" presId="urn:microsoft.com/office/officeart/2005/8/layout/orgChart1"/>
    <dgm:cxn modelId="{CD8DED8E-FBC7-4B01-9671-F4D8E1351C70}" type="presParOf" srcId="{607504FF-EC3B-4752-967D-FC9636FA1668}" destId="{8DD83AE4-DE1B-4626-92EF-5B0357EDFD23}" srcOrd="0" destOrd="0" presId="urn:microsoft.com/office/officeart/2005/8/layout/orgChart1"/>
    <dgm:cxn modelId="{02E860D7-6785-4CBB-AB93-E920F4561C3E}" type="presParOf" srcId="{607504FF-EC3B-4752-967D-FC9636FA1668}" destId="{B5EA67E9-36DE-4867-9500-27C2CF68E8EB}" srcOrd="1" destOrd="0" presId="urn:microsoft.com/office/officeart/2005/8/layout/orgChart1"/>
    <dgm:cxn modelId="{61CDE363-F44C-4269-9364-5A21DD23AB7E}" type="presParOf" srcId="{B5EA67E9-36DE-4867-9500-27C2CF68E8EB}" destId="{A45CFFC4-F701-4A20-97D0-7FD8FD3726AC}" srcOrd="0" destOrd="0" presId="urn:microsoft.com/office/officeart/2005/8/layout/orgChart1"/>
    <dgm:cxn modelId="{BA618CFA-DA5F-4D1D-AD02-D7687EEF61CD}" type="presParOf" srcId="{A45CFFC4-F701-4A20-97D0-7FD8FD3726AC}" destId="{CF04284D-A427-4614-8FE4-53229A9CE89D}" srcOrd="0" destOrd="0" presId="urn:microsoft.com/office/officeart/2005/8/layout/orgChart1"/>
    <dgm:cxn modelId="{8B99EFF9-5DFA-44D6-96A8-35FD81C9F040}" type="presParOf" srcId="{A45CFFC4-F701-4A20-97D0-7FD8FD3726AC}" destId="{7B1788AE-9EFC-40B0-AB8C-13487FC9EF0A}" srcOrd="1" destOrd="0" presId="urn:microsoft.com/office/officeart/2005/8/layout/orgChart1"/>
    <dgm:cxn modelId="{4D97A92F-6BD6-42EC-B17D-D7B968A5F013}" type="presParOf" srcId="{B5EA67E9-36DE-4867-9500-27C2CF68E8EB}" destId="{584474DF-A2A8-4B1A-8B4C-4CF261AF00FB}" srcOrd="1" destOrd="0" presId="urn:microsoft.com/office/officeart/2005/8/layout/orgChart1"/>
    <dgm:cxn modelId="{DF812857-E27B-4CFF-AD50-875D5B748D75}" type="presParOf" srcId="{584474DF-A2A8-4B1A-8B4C-4CF261AF00FB}" destId="{2DFE3952-C542-4AC8-B6DF-6ECF4BC48E04}" srcOrd="0" destOrd="0" presId="urn:microsoft.com/office/officeart/2005/8/layout/orgChart1"/>
    <dgm:cxn modelId="{92FA3678-8B5C-47DA-95E5-96AAD4754C29}" type="presParOf" srcId="{584474DF-A2A8-4B1A-8B4C-4CF261AF00FB}" destId="{4B18FD5B-8D98-4841-A594-B1C984EE5B85}" srcOrd="1" destOrd="0" presId="urn:microsoft.com/office/officeart/2005/8/layout/orgChart1"/>
    <dgm:cxn modelId="{E1C84F5F-7029-4780-B230-8CB094168843}" type="presParOf" srcId="{4B18FD5B-8D98-4841-A594-B1C984EE5B85}" destId="{E6F9855C-0070-498D-A4FF-9E2F11ADC06A}" srcOrd="0" destOrd="0" presId="urn:microsoft.com/office/officeart/2005/8/layout/orgChart1"/>
    <dgm:cxn modelId="{F25C0286-8125-43D7-A97E-4791C9F3A167}" type="presParOf" srcId="{E6F9855C-0070-498D-A4FF-9E2F11ADC06A}" destId="{DAADADB9-77F9-43F7-A673-F1D665E7AD49}" srcOrd="0" destOrd="0" presId="urn:microsoft.com/office/officeart/2005/8/layout/orgChart1"/>
    <dgm:cxn modelId="{E3647236-73B4-44D2-972D-2CCF8C8C41B6}" type="presParOf" srcId="{E6F9855C-0070-498D-A4FF-9E2F11ADC06A}" destId="{3A4FC66E-A8B8-4A50-B09F-DA5ED373824E}" srcOrd="1" destOrd="0" presId="urn:microsoft.com/office/officeart/2005/8/layout/orgChart1"/>
    <dgm:cxn modelId="{2CA729C4-3AB7-4833-982F-3ECD4CC4AE40}" type="presParOf" srcId="{4B18FD5B-8D98-4841-A594-B1C984EE5B85}" destId="{B7EA2BA1-57B7-4B03-8411-871308D8BEA7}" srcOrd="1" destOrd="0" presId="urn:microsoft.com/office/officeart/2005/8/layout/orgChart1"/>
    <dgm:cxn modelId="{152B397F-D565-4AE2-8DA6-CEF2C749A989}" type="presParOf" srcId="{4B18FD5B-8D98-4841-A594-B1C984EE5B85}" destId="{EE4746CE-E3D5-40B3-879F-E708579829E2}" srcOrd="2" destOrd="0" presId="urn:microsoft.com/office/officeart/2005/8/layout/orgChart1"/>
    <dgm:cxn modelId="{1F765BCC-06EE-4295-A2AB-A51B118F7450}" type="presParOf" srcId="{584474DF-A2A8-4B1A-8B4C-4CF261AF00FB}" destId="{A4AE21B7-9871-487A-92CE-16DA8B1A6485}" srcOrd="2" destOrd="0" presId="urn:microsoft.com/office/officeart/2005/8/layout/orgChart1"/>
    <dgm:cxn modelId="{704C5007-1D2F-4211-BCF6-BEAEE42D54F0}" type="presParOf" srcId="{584474DF-A2A8-4B1A-8B4C-4CF261AF00FB}" destId="{5643A634-AD9F-4A26-935B-BD58B8906EB7}" srcOrd="3" destOrd="0" presId="urn:microsoft.com/office/officeart/2005/8/layout/orgChart1"/>
    <dgm:cxn modelId="{698F3B47-7058-4698-BD33-4F09B0D3C23D}" type="presParOf" srcId="{5643A634-AD9F-4A26-935B-BD58B8906EB7}" destId="{DE1CB7A5-9281-41B3-8E10-0FFA10560C8A}" srcOrd="0" destOrd="0" presId="urn:microsoft.com/office/officeart/2005/8/layout/orgChart1"/>
    <dgm:cxn modelId="{922AF043-4836-43E9-804D-7AB2EFAE1420}" type="presParOf" srcId="{DE1CB7A5-9281-41B3-8E10-0FFA10560C8A}" destId="{DD0BB627-53B1-4FCE-AE14-CC35410F3475}" srcOrd="0" destOrd="0" presId="urn:microsoft.com/office/officeart/2005/8/layout/orgChart1"/>
    <dgm:cxn modelId="{2E9A08D8-AE7A-44C2-B195-A14D7B05EDE1}" type="presParOf" srcId="{DE1CB7A5-9281-41B3-8E10-0FFA10560C8A}" destId="{B91C9F41-5BAE-40E3-849D-167593F396D2}" srcOrd="1" destOrd="0" presId="urn:microsoft.com/office/officeart/2005/8/layout/orgChart1"/>
    <dgm:cxn modelId="{30C689DB-0C6D-4229-8930-01FEEEEC232B}" type="presParOf" srcId="{5643A634-AD9F-4A26-935B-BD58B8906EB7}" destId="{9DD44BCB-ADF3-4A2E-AD93-8938AC59E4D2}" srcOrd="1" destOrd="0" presId="urn:microsoft.com/office/officeart/2005/8/layout/orgChart1"/>
    <dgm:cxn modelId="{9D912D13-F937-4F3B-82CC-88D97D16444F}" type="presParOf" srcId="{5643A634-AD9F-4A26-935B-BD58B8906EB7}" destId="{25CD6007-5A7E-4CE3-A843-223F23C8E075}" srcOrd="2" destOrd="0" presId="urn:microsoft.com/office/officeart/2005/8/layout/orgChart1"/>
    <dgm:cxn modelId="{34F82CCF-0CFF-4EF0-AB95-0C8723A32B8A}" type="presParOf" srcId="{584474DF-A2A8-4B1A-8B4C-4CF261AF00FB}" destId="{C0996C38-C22A-46A7-9D0A-763195748CA2}" srcOrd="4" destOrd="0" presId="urn:microsoft.com/office/officeart/2005/8/layout/orgChart1"/>
    <dgm:cxn modelId="{055B947F-8331-4E6D-8265-8B22353C9075}" type="presParOf" srcId="{584474DF-A2A8-4B1A-8B4C-4CF261AF00FB}" destId="{21CB6F4A-90E9-455F-B06F-3CC716B8F1CC}" srcOrd="5" destOrd="0" presId="urn:microsoft.com/office/officeart/2005/8/layout/orgChart1"/>
    <dgm:cxn modelId="{1E851D39-E196-4851-9822-8F8FD78F6C04}" type="presParOf" srcId="{21CB6F4A-90E9-455F-B06F-3CC716B8F1CC}" destId="{F53F2778-7C4D-4F9C-A3EE-5B3115C4B275}" srcOrd="0" destOrd="0" presId="urn:microsoft.com/office/officeart/2005/8/layout/orgChart1"/>
    <dgm:cxn modelId="{EDC38661-C7FC-47CB-8B10-17A22DB5E107}" type="presParOf" srcId="{F53F2778-7C4D-4F9C-A3EE-5B3115C4B275}" destId="{2D1CD9B6-C8D1-4807-B36C-942E97A7F2E5}" srcOrd="0" destOrd="0" presId="urn:microsoft.com/office/officeart/2005/8/layout/orgChart1"/>
    <dgm:cxn modelId="{E5863FB4-B68D-4F47-8E7C-F14AF50DA6CC}" type="presParOf" srcId="{F53F2778-7C4D-4F9C-A3EE-5B3115C4B275}" destId="{EA4EE29A-CC32-43F6-8257-5588673DE333}" srcOrd="1" destOrd="0" presId="urn:microsoft.com/office/officeart/2005/8/layout/orgChart1"/>
    <dgm:cxn modelId="{99A3ED57-DD89-4ED3-9319-A2D5E4F7EC30}" type="presParOf" srcId="{21CB6F4A-90E9-455F-B06F-3CC716B8F1CC}" destId="{3FE62CDA-8C53-49EC-AE38-58D1DE214C9B}" srcOrd="1" destOrd="0" presId="urn:microsoft.com/office/officeart/2005/8/layout/orgChart1"/>
    <dgm:cxn modelId="{4D8B2419-C640-4CF8-990A-08B0B994192D}" type="presParOf" srcId="{21CB6F4A-90E9-455F-B06F-3CC716B8F1CC}" destId="{8367C43E-6129-41BB-9769-A059698E2EB7}" srcOrd="2" destOrd="0" presId="urn:microsoft.com/office/officeart/2005/8/layout/orgChart1"/>
    <dgm:cxn modelId="{7BE5383E-0328-4E06-A0FD-6087F8670DEB}" type="presParOf" srcId="{B5EA67E9-36DE-4867-9500-27C2CF68E8EB}" destId="{15B8AEE2-FB00-4DE1-9EDE-7E82C39D629C}" srcOrd="2" destOrd="0" presId="urn:microsoft.com/office/officeart/2005/8/layout/orgChart1"/>
    <dgm:cxn modelId="{FB87D972-2D4B-4B2B-8CDE-C33BF570D50E}" type="presParOf" srcId="{607504FF-EC3B-4752-967D-FC9636FA1668}" destId="{CAAABC30-4719-4CC7-BEFA-B4743288DF99}" srcOrd="2" destOrd="0" presId="urn:microsoft.com/office/officeart/2005/8/layout/orgChart1"/>
    <dgm:cxn modelId="{251E8C6D-74D1-4850-9574-786899864732}" type="presParOf" srcId="{607504FF-EC3B-4752-967D-FC9636FA1668}" destId="{783F7A39-7347-49E3-A90F-B2AF28016BDB}" srcOrd="3" destOrd="0" presId="urn:microsoft.com/office/officeart/2005/8/layout/orgChart1"/>
    <dgm:cxn modelId="{E2344874-849D-420C-8CCC-38BDE917A808}" type="presParOf" srcId="{783F7A39-7347-49E3-A90F-B2AF28016BDB}" destId="{151FB7DF-BAF7-409C-B15A-F36C65549D1B}" srcOrd="0" destOrd="0" presId="urn:microsoft.com/office/officeart/2005/8/layout/orgChart1"/>
    <dgm:cxn modelId="{DEC7BEDE-1082-434F-B06C-42BC2B27EFD4}" type="presParOf" srcId="{151FB7DF-BAF7-409C-B15A-F36C65549D1B}" destId="{39C53524-C3C7-47B8-A396-CFEF96A96193}" srcOrd="0" destOrd="0" presId="urn:microsoft.com/office/officeart/2005/8/layout/orgChart1"/>
    <dgm:cxn modelId="{C34BC920-81F9-45E7-B2AA-97785FD06E1F}" type="presParOf" srcId="{151FB7DF-BAF7-409C-B15A-F36C65549D1B}" destId="{5301605B-5C1D-4521-9D47-0F83B10BF991}" srcOrd="1" destOrd="0" presId="urn:microsoft.com/office/officeart/2005/8/layout/orgChart1"/>
    <dgm:cxn modelId="{3834F3B8-6FAA-466F-89B7-7CC10205A914}" type="presParOf" srcId="{783F7A39-7347-49E3-A90F-B2AF28016BDB}" destId="{35D56692-8A80-4805-9AD3-8FFCDF1AAACD}" srcOrd="1" destOrd="0" presId="urn:microsoft.com/office/officeart/2005/8/layout/orgChart1"/>
    <dgm:cxn modelId="{968C1AB4-9446-4796-A1C6-5C3F30B7CC38}" type="presParOf" srcId="{35D56692-8A80-4805-9AD3-8FFCDF1AAACD}" destId="{A4852541-E47E-4022-B1F4-D695D258C19E}" srcOrd="0" destOrd="0" presId="urn:microsoft.com/office/officeart/2005/8/layout/orgChart1"/>
    <dgm:cxn modelId="{3D47E781-B9C4-4C3C-B72F-7DD3E6BEC175}" type="presParOf" srcId="{35D56692-8A80-4805-9AD3-8FFCDF1AAACD}" destId="{DC7A46DF-255C-4586-8BE5-A841DE6BD00D}" srcOrd="1" destOrd="0" presId="urn:microsoft.com/office/officeart/2005/8/layout/orgChart1"/>
    <dgm:cxn modelId="{A85A4C06-FDD3-499E-90B1-C524226FA481}" type="presParOf" srcId="{DC7A46DF-255C-4586-8BE5-A841DE6BD00D}" destId="{B2AD7717-D6D7-4FDE-B958-604F8B71EBD5}" srcOrd="0" destOrd="0" presId="urn:microsoft.com/office/officeart/2005/8/layout/orgChart1"/>
    <dgm:cxn modelId="{82FC378F-0459-400C-93CE-A1A25379D713}" type="presParOf" srcId="{B2AD7717-D6D7-4FDE-B958-604F8B71EBD5}" destId="{68254A5F-A386-44C6-B892-D1CB66401E33}" srcOrd="0" destOrd="0" presId="urn:microsoft.com/office/officeart/2005/8/layout/orgChart1"/>
    <dgm:cxn modelId="{A9E87F33-4777-4ADC-9C12-8E07DA4588E7}" type="presParOf" srcId="{B2AD7717-D6D7-4FDE-B958-604F8B71EBD5}" destId="{E61DE497-728A-40C0-96C8-7A13E49F27F7}" srcOrd="1" destOrd="0" presId="urn:microsoft.com/office/officeart/2005/8/layout/orgChart1"/>
    <dgm:cxn modelId="{EEF9E6AF-DD23-4D38-A949-30A7D91F1D48}" type="presParOf" srcId="{DC7A46DF-255C-4586-8BE5-A841DE6BD00D}" destId="{D363CA8B-F367-4E60-9900-A18C1633DEBC}" srcOrd="1" destOrd="0" presId="urn:microsoft.com/office/officeart/2005/8/layout/orgChart1"/>
    <dgm:cxn modelId="{E2B694C2-EEEF-477C-8F8E-F410E46E2B5F}" type="presParOf" srcId="{DC7A46DF-255C-4586-8BE5-A841DE6BD00D}" destId="{2FB0C0B5-1D4F-48C6-9709-979DD846B8CE}" srcOrd="2" destOrd="0" presId="urn:microsoft.com/office/officeart/2005/8/layout/orgChart1"/>
    <dgm:cxn modelId="{85FDD7DC-4C9E-4A8D-A7D6-631AD1B73B02}" type="presParOf" srcId="{35D56692-8A80-4805-9AD3-8FFCDF1AAACD}" destId="{69FD2516-B1D8-4FD9-9E9D-425432ED7A8F}" srcOrd="2" destOrd="0" presId="urn:microsoft.com/office/officeart/2005/8/layout/orgChart1"/>
    <dgm:cxn modelId="{B5FD5D0D-8488-47EB-B986-ECBFE6E96B45}" type="presParOf" srcId="{35D56692-8A80-4805-9AD3-8FFCDF1AAACD}" destId="{C4AE4091-2DB9-4088-9628-E29375A267D4}" srcOrd="3" destOrd="0" presId="urn:microsoft.com/office/officeart/2005/8/layout/orgChart1"/>
    <dgm:cxn modelId="{F133C237-CA98-493A-A1D7-BD38A1C28D2C}" type="presParOf" srcId="{C4AE4091-2DB9-4088-9628-E29375A267D4}" destId="{3BEE3314-9781-42D8-8CFE-5B5AB63C617F}" srcOrd="0" destOrd="0" presId="urn:microsoft.com/office/officeart/2005/8/layout/orgChart1"/>
    <dgm:cxn modelId="{3B634887-CFE4-46B2-AFF4-CBE682686D0D}" type="presParOf" srcId="{3BEE3314-9781-42D8-8CFE-5B5AB63C617F}" destId="{56035AFE-7928-4092-8A53-6037E15FB076}" srcOrd="0" destOrd="0" presId="urn:microsoft.com/office/officeart/2005/8/layout/orgChart1"/>
    <dgm:cxn modelId="{D7A841F1-674A-4BAC-B5B2-FFBD8A5B47A8}" type="presParOf" srcId="{3BEE3314-9781-42D8-8CFE-5B5AB63C617F}" destId="{2978E00A-1FE0-45D8-A92C-19AD47E8E261}" srcOrd="1" destOrd="0" presId="urn:microsoft.com/office/officeart/2005/8/layout/orgChart1"/>
    <dgm:cxn modelId="{DEF86326-E7A3-4B0A-A060-C50B9B959345}" type="presParOf" srcId="{C4AE4091-2DB9-4088-9628-E29375A267D4}" destId="{4C93402D-4B7D-4F0F-9EE1-F47ED7E11B68}" srcOrd="1" destOrd="0" presId="urn:microsoft.com/office/officeart/2005/8/layout/orgChart1"/>
    <dgm:cxn modelId="{B39E0247-361B-4427-8D5C-981CF7BA243E}" type="presParOf" srcId="{C4AE4091-2DB9-4088-9628-E29375A267D4}" destId="{5D15A248-F1F1-424D-B7C5-B152733726FA}" srcOrd="2" destOrd="0" presId="urn:microsoft.com/office/officeart/2005/8/layout/orgChart1"/>
    <dgm:cxn modelId="{D00CA235-9D4E-4B74-859D-B785C50E95C0}" type="presParOf" srcId="{783F7A39-7347-49E3-A90F-B2AF28016BDB}" destId="{7C7262E7-DB69-43CA-967E-1E79E398641B}" srcOrd="2" destOrd="0" presId="urn:microsoft.com/office/officeart/2005/8/layout/orgChart1"/>
    <dgm:cxn modelId="{85294B52-8EB1-4940-86EF-383DF9BAA60A}" type="presParOf" srcId="{013BFC70-1CF8-40F2-8903-8B8254F83C9F}" destId="{CECC78F1-41E5-4B92-BC25-C258B9727849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70A86-816B-44D3-9DD9-C9111944D0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945FC0F0-C096-411D-A4A9-60482834247E}">
      <dgm:prSet phldrT="[Tekst]" custT="1"/>
      <dgm:spPr/>
      <dgm:t>
        <a:bodyPr/>
        <a:lstStyle/>
        <a:p>
          <a:r>
            <a:rPr lang="nb-NO" sz="1200" dirty="0" smtClean="0"/>
            <a:t> matretter</a:t>
          </a:r>
          <a:endParaRPr lang="nb-NO" sz="1200" dirty="0"/>
        </a:p>
      </dgm:t>
    </dgm:pt>
    <dgm:pt modelId="{29923649-5FE1-45E8-8E37-F345A0163A6D}" type="parTrans" cxnId="{55A8A0B7-2084-4147-ACD1-7B94A0C5BB51}">
      <dgm:prSet/>
      <dgm:spPr/>
      <dgm:t>
        <a:bodyPr/>
        <a:lstStyle/>
        <a:p>
          <a:endParaRPr lang="nb-NO" sz="1600"/>
        </a:p>
      </dgm:t>
    </dgm:pt>
    <dgm:pt modelId="{E0C13184-A01E-4045-9573-DA2B00D7D04A}" type="sibTrans" cxnId="{55A8A0B7-2084-4147-ACD1-7B94A0C5BB51}">
      <dgm:prSet/>
      <dgm:spPr/>
      <dgm:t>
        <a:bodyPr/>
        <a:lstStyle/>
        <a:p>
          <a:endParaRPr lang="nb-NO" sz="1600"/>
        </a:p>
      </dgm:t>
    </dgm:pt>
    <dgm:pt modelId="{7341779F-0B64-4034-9057-8B883AB9B63A}">
      <dgm:prSet phldrT="[Tekst]" custT="1"/>
      <dgm:spPr/>
      <dgm:t>
        <a:bodyPr/>
        <a:lstStyle/>
        <a:p>
          <a:r>
            <a:rPr lang="nb-NO" sz="1600" dirty="0" smtClean="0"/>
            <a:t>  </a:t>
          </a:r>
          <a:r>
            <a:rPr lang="nb-NO" sz="1200" dirty="0" smtClean="0"/>
            <a:t>trygg mat</a:t>
          </a:r>
          <a:endParaRPr lang="nb-NO" sz="1200" dirty="0"/>
        </a:p>
      </dgm:t>
    </dgm:pt>
    <dgm:pt modelId="{538DCC1A-A61D-4463-BDF0-49310C362702}" type="parTrans" cxnId="{A99C35E9-BFDC-45F4-966D-38A0990322ED}">
      <dgm:prSet/>
      <dgm:spPr/>
      <dgm:t>
        <a:bodyPr/>
        <a:lstStyle/>
        <a:p>
          <a:endParaRPr lang="nb-NO" sz="1600"/>
        </a:p>
      </dgm:t>
    </dgm:pt>
    <dgm:pt modelId="{83609FCF-352E-484A-9BBE-ACF43CD58E64}" type="sibTrans" cxnId="{A99C35E9-BFDC-45F4-966D-38A0990322ED}">
      <dgm:prSet/>
      <dgm:spPr/>
      <dgm:t>
        <a:bodyPr/>
        <a:lstStyle/>
        <a:p>
          <a:endParaRPr lang="nb-NO" sz="1600"/>
        </a:p>
      </dgm:t>
    </dgm:pt>
    <dgm:pt modelId="{AFBCDEC1-0193-4B54-80A0-AA2C0CBE793B}">
      <dgm:prSet custT="1"/>
      <dgm:spPr/>
      <dgm:t>
        <a:bodyPr/>
        <a:lstStyle/>
        <a:p>
          <a:r>
            <a:rPr lang="nb-NO" sz="1200" dirty="0" smtClean="0"/>
            <a:t> redskap</a:t>
          </a:r>
          <a:endParaRPr lang="nb-NO" sz="1200" dirty="0"/>
        </a:p>
      </dgm:t>
    </dgm:pt>
    <dgm:pt modelId="{AEC28B36-A78F-453C-9E39-B3D2E2766535}" type="parTrans" cxnId="{A010336E-20AA-438E-AE6E-6B9456F46AAA}">
      <dgm:prSet/>
      <dgm:spPr/>
      <dgm:t>
        <a:bodyPr/>
        <a:lstStyle/>
        <a:p>
          <a:endParaRPr lang="nb-NO" sz="1600"/>
        </a:p>
      </dgm:t>
    </dgm:pt>
    <dgm:pt modelId="{3DBAECA2-B346-4AD3-B723-FA37DF34AF8D}" type="sibTrans" cxnId="{A010336E-20AA-438E-AE6E-6B9456F46AAA}">
      <dgm:prSet/>
      <dgm:spPr/>
      <dgm:t>
        <a:bodyPr/>
        <a:lstStyle/>
        <a:p>
          <a:endParaRPr lang="nb-NO" sz="1600"/>
        </a:p>
      </dgm:t>
    </dgm:pt>
    <dgm:pt modelId="{41406029-15DD-404C-887A-3DC535986FDD}">
      <dgm:prSet custT="1"/>
      <dgm:spPr/>
      <dgm:t>
        <a:bodyPr/>
        <a:lstStyle/>
        <a:p>
          <a:r>
            <a:rPr lang="nb-NO" sz="1200" dirty="0" smtClean="0"/>
            <a:t>  matvarer</a:t>
          </a:r>
          <a:endParaRPr lang="nb-NO" sz="1200" dirty="0"/>
        </a:p>
      </dgm:t>
    </dgm:pt>
    <dgm:pt modelId="{3221BDDB-6A34-40F5-A2BA-DC88FC63D7FF}" type="parTrans" cxnId="{9A6ED64C-AD1E-49DF-87B7-7B0FA94564C9}">
      <dgm:prSet/>
      <dgm:spPr/>
      <dgm:t>
        <a:bodyPr/>
        <a:lstStyle/>
        <a:p>
          <a:endParaRPr lang="nb-NO" sz="1600"/>
        </a:p>
      </dgm:t>
    </dgm:pt>
    <dgm:pt modelId="{F5C0ACED-897D-4E03-ABF3-509F0AAAEA10}" type="sibTrans" cxnId="{9A6ED64C-AD1E-49DF-87B7-7B0FA94564C9}">
      <dgm:prSet/>
      <dgm:spPr/>
      <dgm:t>
        <a:bodyPr/>
        <a:lstStyle/>
        <a:p>
          <a:endParaRPr lang="nb-NO" sz="1600"/>
        </a:p>
      </dgm:t>
    </dgm:pt>
    <dgm:pt modelId="{70637005-6B4E-4F34-A110-10B9F1EA126A}">
      <dgm:prSet custT="1"/>
      <dgm:spPr/>
      <dgm:t>
        <a:bodyPr/>
        <a:lstStyle/>
        <a:p>
          <a:r>
            <a:rPr lang="nb-NO" sz="1600" dirty="0" smtClean="0"/>
            <a:t>  </a:t>
          </a:r>
          <a:r>
            <a:rPr lang="nb-NO" sz="1200" dirty="0" smtClean="0"/>
            <a:t>hygiene</a:t>
          </a:r>
          <a:endParaRPr lang="nb-NO" sz="1200" dirty="0"/>
        </a:p>
      </dgm:t>
    </dgm:pt>
    <dgm:pt modelId="{475489EA-B770-425C-9AA2-437E3B1E4A1D}" type="parTrans" cxnId="{954674AC-BF56-4879-829E-B1C945ED0AB8}">
      <dgm:prSet/>
      <dgm:spPr/>
      <dgm:t>
        <a:bodyPr/>
        <a:lstStyle/>
        <a:p>
          <a:endParaRPr lang="nb-NO" sz="1600"/>
        </a:p>
      </dgm:t>
    </dgm:pt>
    <dgm:pt modelId="{5BB9DE03-84F5-46AF-89EC-EA2EC357D28D}" type="sibTrans" cxnId="{954674AC-BF56-4879-829E-B1C945ED0AB8}">
      <dgm:prSet/>
      <dgm:spPr/>
      <dgm:t>
        <a:bodyPr/>
        <a:lstStyle/>
        <a:p>
          <a:endParaRPr lang="nb-NO" sz="1600"/>
        </a:p>
      </dgm:t>
    </dgm:pt>
    <dgm:pt modelId="{8BC977B6-94ED-4275-810D-9B3CAE436A76}">
      <dgm:prSet custT="1"/>
      <dgm:spPr/>
      <dgm:t>
        <a:bodyPr/>
        <a:lstStyle/>
        <a:p>
          <a:r>
            <a:rPr lang="nb-NO" sz="1600" dirty="0" smtClean="0"/>
            <a:t> </a:t>
          </a:r>
          <a:r>
            <a:rPr lang="nb-NO" sz="1200" dirty="0" smtClean="0"/>
            <a:t>renhold</a:t>
          </a:r>
          <a:endParaRPr lang="nb-NO" sz="1200" dirty="0"/>
        </a:p>
      </dgm:t>
    </dgm:pt>
    <dgm:pt modelId="{4D003E16-8156-49B5-A242-3EE05A1202F2}" type="parTrans" cxnId="{78FC84E0-507F-4FC7-9330-F0D4DB38C29E}">
      <dgm:prSet/>
      <dgm:spPr/>
      <dgm:t>
        <a:bodyPr/>
        <a:lstStyle/>
        <a:p>
          <a:endParaRPr lang="nb-NO" sz="1600"/>
        </a:p>
      </dgm:t>
    </dgm:pt>
    <dgm:pt modelId="{FB835C33-A2E8-40A1-A5F8-6AD71BD219C7}" type="sibTrans" cxnId="{78FC84E0-507F-4FC7-9330-F0D4DB38C29E}">
      <dgm:prSet/>
      <dgm:spPr/>
      <dgm:t>
        <a:bodyPr/>
        <a:lstStyle/>
        <a:p>
          <a:endParaRPr lang="nb-NO" sz="1600"/>
        </a:p>
      </dgm:t>
    </dgm:pt>
    <dgm:pt modelId="{0EF63BD5-4A5A-46D7-9D84-67D01463D60C}">
      <dgm:prSet custT="1"/>
      <dgm:spPr/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metoder</a:t>
          </a:r>
          <a:endParaRPr lang="nb-NO" sz="1200" dirty="0">
            <a:solidFill>
              <a:schemeClr val="tx1"/>
            </a:solidFill>
          </a:endParaRPr>
        </a:p>
      </dgm:t>
    </dgm:pt>
    <dgm:pt modelId="{483FCF90-FCD0-4737-B1D9-6EF9DB733804}" type="parTrans" cxnId="{A43C811D-DE4C-4029-ADC3-4FAC8953EEC5}">
      <dgm:prSet/>
      <dgm:spPr/>
      <dgm:t>
        <a:bodyPr/>
        <a:lstStyle/>
        <a:p>
          <a:endParaRPr lang="nb-NO"/>
        </a:p>
      </dgm:t>
    </dgm:pt>
    <dgm:pt modelId="{78624AD5-4CC6-4B9A-A608-A1A80EBD6162}" type="sibTrans" cxnId="{A43C811D-DE4C-4029-ADC3-4FAC8953EEC5}">
      <dgm:prSet/>
      <dgm:spPr/>
      <dgm:t>
        <a:bodyPr/>
        <a:lstStyle/>
        <a:p>
          <a:endParaRPr lang="nb-NO"/>
        </a:p>
      </dgm:t>
    </dgm:pt>
    <dgm:pt modelId="{88C0DC92-3A4F-40C6-99BE-C6427A9A00A0}">
      <dgm:prSet custT="1"/>
      <dgm:spPr/>
      <dgm:t>
        <a:bodyPr/>
        <a:lstStyle/>
        <a:p>
          <a:r>
            <a:rPr lang="nb-NO" sz="1200" dirty="0" smtClean="0"/>
            <a:t> orden</a:t>
          </a:r>
          <a:endParaRPr lang="nb-NO" sz="1200" dirty="0"/>
        </a:p>
      </dgm:t>
    </dgm:pt>
    <dgm:pt modelId="{EDE0C447-CF34-4072-8D5E-90F63BF955BC}" type="parTrans" cxnId="{36653F1F-88A5-4CBB-A860-E5C2E2B5A887}">
      <dgm:prSet/>
      <dgm:spPr/>
      <dgm:t>
        <a:bodyPr/>
        <a:lstStyle/>
        <a:p>
          <a:endParaRPr lang="nb-NO"/>
        </a:p>
      </dgm:t>
    </dgm:pt>
    <dgm:pt modelId="{4FEB49CE-DFB7-4D41-B752-58A217BCE54A}" type="sibTrans" cxnId="{36653F1F-88A5-4CBB-A860-E5C2E2B5A887}">
      <dgm:prSet/>
      <dgm:spPr/>
      <dgm:t>
        <a:bodyPr/>
        <a:lstStyle/>
        <a:p>
          <a:endParaRPr lang="nb-NO"/>
        </a:p>
      </dgm:t>
    </dgm:pt>
    <dgm:pt modelId="{4E13C133-F77B-4943-8BA9-7DCDF4C81578}">
      <dgm:prSet phldrT="[Tekst]" custT="1"/>
      <dgm:spPr/>
      <dgm:t>
        <a:bodyPr/>
        <a:lstStyle/>
        <a:p>
          <a:r>
            <a:rPr lang="nb-NO" sz="1200" dirty="0" smtClean="0"/>
            <a:t> Måltid i et sosialt aspekt</a:t>
          </a:r>
          <a:endParaRPr lang="nb-NO" sz="1200" dirty="0"/>
        </a:p>
      </dgm:t>
    </dgm:pt>
    <dgm:pt modelId="{C828DF92-2BB9-4157-8EF6-658209303F8F}" type="sibTrans" cxnId="{6E513E04-9320-4221-9B09-9D6C39C50BC8}">
      <dgm:prSet/>
      <dgm:spPr/>
      <dgm:t>
        <a:bodyPr/>
        <a:lstStyle/>
        <a:p>
          <a:endParaRPr lang="nb-NO" sz="1600"/>
        </a:p>
      </dgm:t>
    </dgm:pt>
    <dgm:pt modelId="{49F8C6D2-8055-4356-B54D-C4CAB81F6A0B}" type="parTrans" cxnId="{6E513E04-9320-4221-9B09-9D6C39C50BC8}">
      <dgm:prSet/>
      <dgm:spPr/>
      <dgm:t>
        <a:bodyPr/>
        <a:lstStyle/>
        <a:p>
          <a:endParaRPr lang="nb-NO" sz="1600"/>
        </a:p>
      </dgm:t>
    </dgm:pt>
    <dgm:pt modelId="{4C52420A-F032-4E6A-9526-EEBA80B09C35}">
      <dgm:prSet custT="1"/>
      <dgm:spPr/>
      <dgm:t>
        <a:bodyPr/>
        <a:lstStyle/>
        <a:p>
          <a:r>
            <a:rPr lang="nb-NO" sz="1200" dirty="0" smtClean="0"/>
            <a:t>måltidsrammer</a:t>
          </a:r>
          <a:endParaRPr lang="nb-NO" sz="1200" dirty="0"/>
        </a:p>
      </dgm:t>
    </dgm:pt>
    <dgm:pt modelId="{E9CFBFF2-11CF-4744-A58B-A36EA50054D5}" type="parTrans" cxnId="{4A56AF80-AA51-4C01-9551-6123D9C72B62}">
      <dgm:prSet/>
      <dgm:spPr/>
      <dgm:t>
        <a:bodyPr/>
        <a:lstStyle/>
        <a:p>
          <a:endParaRPr lang="nb-NO"/>
        </a:p>
      </dgm:t>
    </dgm:pt>
    <dgm:pt modelId="{D5F62473-BD45-4C94-A781-57A1D3D3BB44}" type="sibTrans" cxnId="{4A56AF80-AA51-4C01-9551-6123D9C72B62}">
      <dgm:prSet/>
      <dgm:spPr/>
      <dgm:t>
        <a:bodyPr/>
        <a:lstStyle/>
        <a:p>
          <a:endParaRPr lang="nb-NO"/>
        </a:p>
      </dgm:t>
    </dgm:pt>
    <dgm:pt modelId="{AAE4E0C7-9766-4535-8248-F97645386F14}">
      <dgm:prSet/>
      <dgm:spPr/>
      <dgm:t>
        <a:bodyPr/>
        <a:lstStyle/>
        <a:p>
          <a:r>
            <a:rPr lang="nb-NO" dirty="0" smtClean="0"/>
            <a:t>tid</a:t>
          </a:r>
          <a:endParaRPr lang="nb-NO" dirty="0"/>
        </a:p>
      </dgm:t>
    </dgm:pt>
    <dgm:pt modelId="{AC3A7436-CB67-4599-8AFF-C5D49B0B50DF}" type="parTrans" cxnId="{39D8B34D-8FA7-4A9D-B914-3BAB5578090F}">
      <dgm:prSet/>
      <dgm:spPr/>
      <dgm:t>
        <a:bodyPr/>
        <a:lstStyle/>
        <a:p>
          <a:endParaRPr lang="nb-NO"/>
        </a:p>
      </dgm:t>
    </dgm:pt>
    <dgm:pt modelId="{569CC489-4A39-4D7C-BD58-F8DF9DF3CE1D}" type="sibTrans" cxnId="{39D8B34D-8FA7-4A9D-B914-3BAB5578090F}">
      <dgm:prSet/>
      <dgm:spPr/>
      <dgm:t>
        <a:bodyPr/>
        <a:lstStyle/>
        <a:p>
          <a:endParaRPr lang="nb-NO"/>
        </a:p>
      </dgm:t>
    </dgm:pt>
    <dgm:pt modelId="{5A0C2E68-AC63-4861-B561-98AE361A82AB}">
      <dgm:prSet/>
      <dgm:spPr/>
      <dgm:t>
        <a:bodyPr/>
        <a:lstStyle/>
        <a:p>
          <a:r>
            <a:rPr lang="nb-NO" dirty="0" smtClean="0"/>
            <a:t>sted</a:t>
          </a:r>
          <a:endParaRPr lang="nb-NO" dirty="0"/>
        </a:p>
      </dgm:t>
    </dgm:pt>
    <dgm:pt modelId="{694F7462-A958-4115-81E1-635AA3651076}" type="parTrans" cxnId="{2F219270-77FC-42ED-BEF4-30F106863069}">
      <dgm:prSet/>
      <dgm:spPr/>
      <dgm:t>
        <a:bodyPr/>
        <a:lstStyle/>
        <a:p>
          <a:endParaRPr lang="nb-NO"/>
        </a:p>
      </dgm:t>
    </dgm:pt>
    <dgm:pt modelId="{AD4C20E6-7BDD-41F9-9EA3-478614CB3339}" type="sibTrans" cxnId="{2F219270-77FC-42ED-BEF4-30F106863069}">
      <dgm:prSet/>
      <dgm:spPr/>
      <dgm:t>
        <a:bodyPr/>
        <a:lstStyle/>
        <a:p>
          <a:endParaRPr lang="nb-NO"/>
        </a:p>
      </dgm:t>
    </dgm:pt>
    <dgm:pt modelId="{5FA2321F-977C-451C-9C66-DDF15BDC9DF7}">
      <dgm:prSet/>
      <dgm:spPr>
        <a:ln>
          <a:noFill/>
        </a:ln>
      </dgm:spPr>
      <dgm:t>
        <a:bodyPr/>
        <a:lstStyle/>
        <a:p>
          <a:r>
            <a:rPr lang="nb-NO" smtClean="0"/>
            <a:t> </a:t>
          </a:r>
          <a:endParaRPr lang="nb-NO" dirty="0"/>
        </a:p>
      </dgm:t>
    </dgm:pt>
    <dgm:pt modelId="{E2D1F45E-FF34-4667-9486-2C5CAF684668}" type="sibTrans" cxnId="{00C26AC4-5242-4E47-9E0B-364FBEC84C66}">
      <dgm:prSet/>
      <dgm:spPr/>
      <dgm:t>
        <a:bodyPr/>
        <a:lstStyle/>
        <a:p>
          <a:endParaRPr lang="nb-NO"/>
        </a:p>
      </dgm:t>
    </dgm:pt>
    <dgm:pt modelId="{3A1C2A3C-3848-4361-8CB3-5CB00614C431}" type="parTrans" cxnId="{00C26AC4-5242-4E47-9E0B-364FBEC84C66}">
      <dgm:prSet/>
      <dgm:spPr>
        <a:ln>
          <a:noFill/>
        </a:ln>
      </dgm:spPr>
      <dgm:t>
        <a:bodyPr/>
        <a:lstStyle/>
        <a:p>
          <a:endParaRPr lang="nb-NO"/>
        </a:p>
      </dgm:t>
    </dgm:pt>
    <dgm:pt modelId="{A6FFF3FA-7B39-4D2E-88B2-FCC650329239}" type="pres">
      <dgm:prSet presAssocID="{C7E70A86-816B-44D3-9DD9-C9111944D0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8C7DBB9E-77B7-4E04-AE0F-9BBD894A2AD4}" type="pres">
      <dgm:prSet presAssocID="{4E13C133-F77B-4943-8BA9-7DCDF4C81578}" presName="hierRoot1" presStyleCnt="0">
        <dgm:presLayoutVars>
          <dgm:hierBranch val="init"/>
        </dgm:presLayoutVars>
      </dgm:prSet>
      <dgm:spPr/>
    </dgm:pt>
    <dgm:pt modelId="{273C4A7A-359C-461E-AFF1-E635C10F1B54}" type="pres">
      <dgm:prSet presAssocID="{4E13C133-F77B-4943-8BA9-7DCDF4C81578}" presName="rootComposite1" presStyleCnt="0"/>
      <dgm:spPr/>
    </dgm:pt>
    <dgm:pt modelId="{E9403F48-CE40-43C6-908E-E0108DF194F0}" type="pres">
      <dgm:prSet presAssocID="{4E13C133-F77B-4943-8BA9-7DCDF4C815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DF6BC40-E15E-4CEF-BBF9-0AA6735D15AF}" type="pres">
      <dgm:prSet presAssocID="{4E13C133-F77B-4943-8BA9-7DCDF4C81578}" presName="rootConnector1" presStyleLbl="node1" presStyleIdx="0" presStyleCnt="0"/>
      <dgm:spPr/>
      <dgm:t>
        <a:bodyPr/>
        <a:lstStyle/>
        <a:p>
          <a:endParaRPr lang="nb-NO"/>
        </a:p>
      </dgm:t>
    </dgm:pt>
    <dgm:pt modelId="{279BD571-154B-4B29-A346-77B5650C89F0}" type="pres">
      <dgm:prSet presAssocID="{4E13C133-F77B-4943-8BA9-7DCDF4C81578}" presName="hierChild2" presStyleCnt="0"/>
      <dgm:spPr/>
    </dgm:pt>
    <dgm:pt modelId="{8DD83AE4-DE1B-4626-92EF-5B0357EDFD23}" type="pres">
      <dgm:prSet presAssocID="{29923649-5FE1-45E8-8E37-F345A0163A6D}" presName="Name37" presStyleLbl="parChTrans1D2" presStyleIdx="0" presStyleCnt="3"/>
      <dgm:spPr/>
      <dgm:t>
        <a:bodyPr/>
        <a:lstStyle/>
        <a:p>
          <a:endParaRPr lang="nb-NO"/>
        </a:p>
      </dgm:t>
    </dgm:pt>
    <dgm:pt modelId="{B5EA67E9-36DE-4867-9500-27C2CF68E8EB}" type="pres">
      <dgm:prSet presAssocID="{945FC0F0-C096-411D-A4A9-60482834247E}" presName="hierRoot2" presStyleCnt="0">
        <dgm:presLayoutVars>
          <dgm:hierBranch/>
        </dgm:presLayoutVars>
      </dgm:prSet>
      <dgm:spPr/>
    </dgm:pt>
    <dgm:pt modelId="{A45CFFC4-F701-4A20-97D0-7FD8FD3726AC}" type="pres">
      <dgm:prSet presAssocID="{945FC0F0-C096-411D-A4A9-60482834247E}" presName="rootComposite" presStyleCnt="0"/>
      <dgm:spPr/>
    </dgm:pt>
    <dgm:pt modelId="{CF04284D-A427-4614-8FE4-53229A9CE89D}" type="pres">
      <dgm:prSet presAssocID="{945FC0F0-C096-411D-A4A9-60482834247E}" presName="rootText" presStyleLbl="node2" presStyleIdx="0" presStyleCnt="3" custScaleX="63680" custScaleY="4179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B1788AE-9EFC-40B0-AB8C-13487FC9EF0A}" type="pres">
      <dgm:prSet presAssocID="{945FC0F0-C096-411D-A4A9-60482834247E}" presName="rootConnector" presStyleLbl="node2" presStyleIdx="0" presStyleCnt="3"/>
      <dgm:spPr/>
      <dgm:t>
        <a:bodyPr/>
        <a:lstStyle/>
        <a:p>
          <a:endParaRPr lang="nb-NO"/>
        </a:p>
      </dgm:t>
    </dgm:pt>
    <dgm:pt modelId="{584474DF-A2A8-4B1A-8B4C-4CF261AF00FB}" type="pres">
      <dgm:prSet presAssocID="{945FC0F0-C096-411D-A4A9-60482834247E}" presName="hierChild4" presStyleCnt="0"/>
      <dgm:spPr/>
    </dgm:pt>
    <dgm:pt modelId="{2DFE3952-C542-4AC8-B6DF-6ECF4BC48E04}" type="pres">
      <dgm:prSet presAssocID="{AEC28B36-A78F-453C-9E39-B3D2E2766535}" presName="Name35" presStyleLbl="parChTrans1D3" presStyleIdx="0" presStyleCnt="8"/>
      <dgm:spPr/>
      <dgm:t>
        <a:bodyPr/>
        <a:lstStyle/>
        <a:p>
          <a:endParaRPr lang="nb-NO"/>
        </a:p>
      </dgm:t>
    </dgm:pt>
    <dgm:pt modelId="{4B18FD5B-8D98-4841-A594-B1C984EE5B85}" type="pres">
      <dgm:prSet presAssocID="{AFBCDEC1-0193-4B54-80A0-AA2C0CBE793B}" presName="hierRoot2" presStyleCnt="0">
        <dgm:presLayoutVars>
          <dgm:hierBranch val="init"/>
        </dgm:presLayoutVars>
      </dgm:prSet>
      <dgm:spPr/>
    </dgm:pt>
    <dgm:pt modelId="{E6F9855C-0070-498D-A4FF-9E2F11ADC06A}" type="pres">
      <dgm:prSet presAssocID="{AFBCDEC1-0193-4B54-80A0-AA2C0CBE793B}" presName="rootComposite" presStyleCnt="0"/>
      <dgm:spPr/>
    </dgm:pt>
    <dgm:pt modelId="{DAADADB9-77F9-43F7-A673-F1D665E7AD49}" type="pres">
      <dgm:prSet presAssocID="{AFBCDEC1-0193-4B54-80A0-AA2C0CBE793B}" presName="rootText" presStyleLbl="node3" presStyleIdx="0" presStyleCnt="8" custScaleX="45738" custScaleY="5053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A4FC66E-A8B8-4A50-B09F-DA5ED373824E}" type="pres">
      <dgm:prSet presAssocID="{AFBCDEC1-0193-4B54-80A0-AA2C0CBE793B}" presName="rootConnector" presStyleLbl="node3" presStyleIdx="0" presStyleCnt="8"/>
      <dgm:spPr/>
      <dgm:t>
        <a:bodyPr/>
        <a:lstStyle/>
        <a:p>
          <a:endParaRPr lang="nb-NO"/>
        </a:p>
      </dgm:t>
    </dgm:pt>
    <dgm:pt modelId="{B7EA2BA1-57B7-4B03-8411-871308D8BEA7}" type="pres">
      <dgm:prSet presAssocID="{AFBCDEC1-0193-4B54-80A0-AA2C0CBE793B}" presName="hierChild4" presStyleCnt="0"/>
      <dgm:spPr/>
    </dgm:pt>
    <dgm:pt modelId="{EE4746CE-E3D5-40B3-879F-E708579829E2}" type="pres">
      <dgm:prSet presAssocID="{AFBCDEC1-0193-4B54-80A0-AA2C0CBE793B}" presName="hierChild5" presStyleCnt="0"/>
      <dgm:spPr/>
    </dgm:pt>
    <dgm:pt modelId="{A4AE21B7-9871-487A-92CE-16DA8B1A6485}" type="pres">
      <dgm:prSet presAssocID="{3221BDDB-6A34-40F5-A2BA-DC88FC63D7FF}" presName="Name35" presStyleLbl="parChTrans1D3" presStyleIdx="1" presStyleCnt="8"/>
      <dgm:spPr/>
      <dgm:t>
        <a:bodyPr/>
        <a:lstStyle/>
        <a:p>
          <a:endParaRPr lang="nb-NO"/>
        </a:p>
      </dgm:t>
    </dgm:pt>
    <dgm:pt modelId="{5643A634-AD9F-4A26-935B-BD58B8906EB7}" type="pres">
      <dgm:prSet presAssocID="{41406029-15DD-404C-887A-3DC535986FDD}" presName="hierRoot2" presStyleCnt="0">
        <dgm:presLayoutVars>
          <dgm:hierBranch val="init"/>
        </dgm:presLayoutVars>
      </dgm:prSet>
      <dgm:spPr/>
    </dgm:pt>
    <dgm:pt modelId="{DE1CB7A5-9281-41B3-8E10-0FFA10560C8A}" type="pres">
      <dgm:prSet presAssocID="{41406029-15DD-404C-887A-3DC535986FDD}" presName="rootComposite" presStyleCnt="0"/>
      <dgm:spPr/>
    </dgm:pt>
    <dgm:pt modelId="{DD0BB627-53B1-4FCE-AE14-CC35410F3475}" type="pres">
      <dgm:prSet presAssocID="{41406029-15DD-404C-887A-3DC535986FDD}" presName="rootText" presStyleLbl="node3" presStyleIdx="1" presStyleCnt="8" custScaleX="44641" custScaleY="4526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91C9F41-5BAE-40E3-849D-167593F396D2}" type="pres">
      <dgm:prSet presAssocID="{41406029-15DD-404C-887A-3DC535986FDD}" presName="rootConnector" presStyleLbl="node3" presStyleIdx="1" presStyleCnt="8"/>
      <dgm:spPr/>
      <dgm:t>
        <a:bodyPr/>
        <a:lstStyle/>
        <a:p>
          <a:endParaRPr lang="nb-NO"/>
        </a:p>
      </dgm:t>
    </dgm:pt>
    <dgm:pt modelId="{9DD44BCB-ADF3-4A2E-AD93-8938AC59E4D2}" type="pres">
      <dgm:prSet presAssocID="{41406029-15DD-404C-887A-3DC535986FDD}" presName="hierChild4" presStyleCnt="0"/>
      <dgm:spPr/>
    </dgm:pt>
    <dgm:pt modelId="{25CD6007-5A7E-4CE3-A843-223F23C8E075}" type="pres">
      <dgm:prSet presAssocID="{41406029-15DD-404C-887A-3DC535986FDD}" presName="hierChild5" presStyleCnt="0"/>
      <dgm:spPr/>
    </dgm:pt>
    <dgm:pt modelId="{C0996C38-C22A-46A7-9D0A-763195748CA2}" type="pres">
      <dgm:prSet presAssocID="{483FCF90-FCD0-4737-B1D9-6EF9DB733804}" presName="Name35" presStyleLbl="parChTrans1D3" presStyleIdx="2" presStyleCnt="8"/>
      <dgm:spPr/>
      <dgm:t>
        <a:bodyPr/>
        <a:lstStyle/>
        <a:p>
          <a:endParaRPr lang="nb-NO"/>
        </a:p>
      </dgm:t>
    </dgm:pt>
    <dgm:pt modelId="{21CB6F4A-90E9-455F-B06F-3CC716B8F1CC}" type="pres">
      <dgm:prSet presAssocID="{0EF63BD5-4A5A-46D7-9D84-67D01463D60C}" presName="hierRoot2" presStyleCnt="0">
        <dgm:presLayoutVars>
          <dgm:hierBranch val="init"/>
        </dgm:presLayoutVars>
      </dgm:prSet>
      <dgm:spPr/>
    </dgm:pt>
    <dgm:pt modelId="{F53F2778-7C4D-4F9C-A3EE-5B3115C4B275}" type="pres">
      <dgm:prSet presAssocID="{0EF63BD5-4A5A-46D7-9D84-67D01463D60C}" presName="rootComposite" presStyleCnt="0"/>
      <dgm:spPr/>
    </dgm:pt>
    <dgm:pt modelId="{2D1CD9B6-C8D1-4807-B36C-942E97A7F2E5}" type="pres">
      <dgm:prSet presAssocID="{0EF63BD5-4A5A-46D7-9D84-67D01463D60C}" presName="rootText" presStyleLbl="node3" presStyleIdx="2" presStyleCnt="8" custScaleX="43502" custScaleY="47814" custLinFactNeighborX="847" custLinFactNeighborY="169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A4EE29A-CC32-43F6-8257-5588673DE333}" type="pres">
      <dgm:prSet presAssocID="{0EF63BD5-4A5A-46D7-9D84-67D01463D60C}" presName="rootConnector" presStyleLbl="node3" presStyleIdx="2" presStyleCnt="8"/>
      <dgm:spPr/>
      <dgm:t>
        <a:bodyPr/>
        <a:lstStyle/>
        <a:p>
          <a:endParaRPr lang="nb-NO"/>
        </a:p>
      </dgm:t>
    </dgm:pt>
    <dgm:pt modelId="{3FE62CDA-8C53-49EC-AE38-58D1DE214C9B}" type="pres">
      <dgm:prSet presAssocID="{0EF63BD5-4A5A-46D7-9D84-67D01463D60C}" presName="hierChild4" presStyleCnt="0"/>
      <dgm:spPr/>
    </dgm:pt>
    <dgm:pt modelId="{8367C43E-6129-41BB-9769-A059698E2EB7}" type="pres">
      <dgm:prSet presAssocID="{0EF63BD5-4A5A-46D7-9D84-67D01463D60C}" presName="hierChild5" presStyleCnt="0"/>
      <dgm:spPr/>
    </dgm:pt>
    <dgm:pt modelId="{15B8AEE2-FB00-4DE1-9EDE-7E82C39D629C}" type="pres">
      <dgm:prSet presAssocID="{945FC0F0-C096-411D-A4A9-60482834247E}" presName="hierChild5" presStyleCnt="0"/>
      <dgm:spPr/>
    </dgm:pt>
    <dgm:pt modelId="{CAAABC30-4719-4CC7-BEFA-B4743288DF99}" type="pres">
      <dgm:prSet presAssocID="{538DCC1A-A61D-4463-BDF0-49310C362702}" presName="Name37" presStyleLbl="parChTrans1D2" presStyleIdx="1" presStyleCnt="3"/>
      <dgm:spPr/>
      <dgm:t>
        <a:bodyPr/>
        <a:lstStyle/>
        <a:p>
          <a:endParaRPr lang="nb-NO"/>
        </a:p>
      </dgm:t>
    </dgm:pt>
    <dgm:pt modelId="{783F7A39-7347-49E3-A90F-B2AF28016BDB}" type="pres">
      <dgm:prSet presAssocID="{7341779F-0B64-4034-9057-8B883AB9B63A}" presName="hierRoot2" presStyleCnt="0">
        <dgm:presLayoutVars>
          <dgm:hierBranch/>
        </dgm:presLayoutVars>
      </dgm:prSet>
      <dgm:spPr/>
    </dgm:pt>
    <dgm:pt modelId="{151FB7DF-BAF7-409C-B15A-F36C65549D1B}" type="pres">
      <dgm:prSet presAssocID="{7341779F-0B64-4034-9057-8B883AB9B63A}" presName="rootComposite" presStyleCnt="0"/>
      <dgm:spPr/>
    </dgm:pt>
    <dgm:pt modelId="{39C53524-C3C7-47B8-A396-CFEF96A96193}" type="pres">
      <dgm:prSet presAssocID="{7341779F-0B64-4034-9057-8B883AB9B63A}" presName="rootText" presStyleLbl="node2" presStyleIdx="1" presStyleCnt="3" custScaleX="54769" custScaleY="39690" custLinFactNeighborX="-14440" custLinFactNeighborY="976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301605B-5C1D-4521-9D47-0F83B10BF991}" type="pres">
      <dgm:prSet presAssocID="{7341779F-0B64-4034-9057-8B883AB9B63A}" presName="rootConnector" presStyleLbl="node2" presStyleIdx="1" presStyleCnt="3"/>
      <dgm:spPr/>
      <dgm:t>
        <a:bodyPr/>
        <a:lstStyle/>
        <a:p>
          <a:endParaRPr lang="nb-NO"/>
        </a:p>
      </dgm:t>
    </dgm:pt>
    <dgm:pt modelId="{35D56692-8A80-4805-9AD3-8FFCDF1AAACD}" type="pres">
      <dgm:prSet presAssocID="{7341779F-0B64-4034-9057-8B883AB9B63A}" presName="hierChild4" presStyleCnt="0"/>
      <dgm:spPr/>
    </dgm:pt>
    <dgm:pt modelId="{A4852541-E47E-4022-B1F4-D695D258C19E}" type="pres">
      <dgm:prSet presAssocID="{475489EA-B770-425C-9AA2-437E3B1E4A1D}" presName="Name35" presStyleLbl="parChTrans1D3" presStyleIdx="3" presStyleCnt="8"/>
      <dgm:spPr/>
      <dgm:t>
        <a:bodyPr/>
        <a:lstStyle/>
        <a:p>
          <a:endParaRPr lang="nb-NO"/>
        </a:p>
      </dgm:t>
    </dgm:pt>
    <dgm:pt modelId="{DC7A46DF-255C-4586-8BE5-A841DE6BD00D}" type="pres">
      <dgm:prSet presAssocID="{70637005-6B4E-4F34-A110-10B9F1EA126A}" presName="hierRoot2" presStyleCnt="0">
        <dgm:presLayoutVars>
          <dgm:hierBranch val="init"/>
        </dgm:presLayoutVars>
      </dgm:prSet>
      <dgm:spPr/>
    </dgm:pt>
    <dgm:pt modelId="{B2AD7717-D6D7-4FDE-B958-604F8B71EBD5}" type="pres">
      <dgm:prSet presAssocID="{70637005-6B4E-4F34-A110-10B9F1EA126A}" presName="rootComposite" presStyleCnt="0"/>
      <dgm:spPr/>
    </dgm:pt>
    <dgm:pt modelId="{68254A5F-A386-44C6-B892-D1CB66401E33}" type="pres">
      <dgm:prSet presAssocID="{70637005-6B4E-4F34-A110-10B9F1EA126A}" presName="rootText" presStyleLbl="node3" presStyleIdx="3" presStyleCnt="8" custScaleX="51823" custScaleY="4830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61DE497-728A-40C0-96C8-7A13E49F27F7}" type="pres">
      <dgm:prSet presAssocID="{70637005-6B4E-4F34-A110-10B9F1EA126A}" presName="rootConnector" presStyleLbl="node3" presStyleIdx="3" presStyleCnt="8"/>
      <dgm:spPr/>
      <dgm:t>
        <a:bodyPr/>
        <a:lstStyle/>
        <a:p>
          <a:endParaRPr lang="nb-NO"/>
        </a:p>
      </dgm:t>
    </dgm:pt>
    <dgm:pt modelId="{D363CA8B-F367-4E60-9900-A18C1633DEBC}" type="pres">
      <dgm:prSet presAssocID="{70637005-6B4E-4F34-A110-10B9F1EA126A}" presName="hierChild4" presStyleCnt="0"/>
      <dgm:spPr/>
    </dgm:pt>
    <dgm:pt modelId="{2FB0C0B5-1D4F-48C6-9709-979DD846B8CE}" type="pres">
      <dgm:prSet presAssocID="{70637005-6B4E-4F34-A110-10B9F1EA126A}" presName="hierChild5" presStyleCnt="0"/>
      <dgm:spPr/>
    </dgm:pt>
    <dgm:pt modelId="{69FD2516-B1D8-4FD9-9E9D-425432ED7A8F}" type="pres">
      <dgm:prSet presAssocID="{4D003E16-8156-49B5-A242-3EE05A1202F2}" presName="Name35" presStyleLbl="parChTrans1D3" presStyleIdx="4" presStyleCnt="8"/>
      <dgm:spPr/>
      <dgm:t>
        <a:bodyPr/>
        <a:lstStyle/>
        <a:p>
          <a:endParaRPr lang="nb-NO"/>
        </a:p>
      </dgm:t>
    </dgm:pt>
    <dgm:pt modelId="{C4AE4091-2DB9-4088-9628-E29375A267D4}" type="pres">
      <dgm:prSet presAssocID="{8BC977B6-94ED-4275-810D-9B3CAE436A76}" presName="hierRoot2" presStyleCnt="0">
        <dgm:presLayoutVars>
          <dgm:hierBranch val="init"/>
        </dgm:presLayoutVars>
      </dgm:prSet>
      <dgm:spPr/>
    </dgm:pt>
    <dgm:pt modelId="{3BEE3314-9781-42D8-8CFE-5B5AB63C617F}" type="pres">
      <dgm:prSet presAssocID="{8BC977B6-94ED-4275-810D-9B3CAE436A76}" presName="rootComposite" presStyleCnt="0"/>
      <dgm:spPr/>
    </dgm:pt>
    <dgm:pt modelId="{56035AFE-7928-4092-8A53-6037E15FB076}" type="pres">
      <dgm:prSet presAssocID="{8BC977B6-94ED-4275-810D-9B3CAE436A76}" presName="rootText" presStyleLbl="node3" presStyleIdx="4" presStyleCnt="8" custScaleX="49819" custScaleY="4081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978E00A-1FE0-45D8-A92C-19AD47E8E261}" type="pres">
      <dgm:prSet presAssocID="{8BC977B6-94ED-4275-810D-9B3CAE436A76}" presName="rootConnector" presStyleLbl="node3" presStyleIdx="4" presStyleCnt="8"/>
      <dgm:spPr/>
      <dgm:t>
        <a:bodyPr/>
        <a:lstStyle/>
        <a:p>
          <a:endParaRPr lang="nb-NO"/>
        </a:p>
      </dgm:t>
    </dgm:pt>
    <dgm:pt modelId="{4C93402D-4B7D-4F0F-9EE1-F47ED7E11B68}" type="pres">
      <dgm:prSet presAssocID="{8BC977B6-94ED-4275-810D-9B3CAE436A76}" presName="hierChild4" presStyleCnt="0"/>
      <dgm:spPr/>
    </dgm:pt>
    <dgm:pt modelId="{5D15A248-F1F1-424D-B7C5-B152733726FA}" type="pres">
      <dgm:prSet presAssocID="{8BC977B6-94ED-4275-810D-9B3CAE436A76}" presName="hierChild5" presStyleCnt="0"/>
      <dgm:spPr/>
    </dgm:pt>
    <dgm:pt modelId="{D145C328-FEAA-4978-9748-E7245F3C0CBC}" type="pres">
      <dgm:prSet presAssocID="{EDE0C447-CF34-4072-8D5E-90F63BF955BC}" presName="Name35" presStyleLbl="parChTrans1D3" presStyleIdx="5" presStyleCnt="8"/>
      <dgm:spPr/>
      <dgm:t>
        <a:bodyPr/>
        <a:lstStyle/>
        <a:p>
          <a:endParaRPr lang="nb-NO"/>
        </a:p>
      </dgm:t>
    </dgm:pt>
    <dgm:pt modelId="{2F1690E0-F80A-40C0-AE1B-C2CA093A0194}" type="pres">
      <dgm:prSet presAssocID="{88C0DC92-3A4F-40C6-99BE-C6427A9A00A0}" presName="hierRoot2" presStyleCnt="0">
        <dgm:presLayoutVars>
          <dgm:hierBranch val="init"/>
        </dgm:presLayoutVars>
      </dgm:prSet>
      <dgm:spPr/>
    </dgm:pt>
    <dgm:pt modelId="{12C50CF2-11C9-4473-854D-CA99E54A89E7}" type="pres">
      <dgm:prSet presAssocID="{88C0DC92-3A4F-40C6-99BE-C6427A9A00A0}" presName="rootComposite" presStyleCnt="0"/>
      <dgm:spPr/>
    </dgm:pt>
    <dgm:pt modelId="{5C0C0CD5-A4DB-4818-8FB5-B2BA9711DD30}" type="pres">
      <dgm:prSet presAssocID="{88C0DC92-3A4F-40C6-99BE-C6427A9A00A0}" presName="rootText" presStyleLbl="node3" presStyleIdx="5" presStyleCnt="8" custScaleX="45739" custScaleY="424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38C56C5-E3B6-421D-8377-A841D2A28D52}" type="pres">
      <dgm:prSet presAssocID="{88C0DC92-3A4F-40C6-99BE-C6427A9A00A0}" presName="rootConnector" presStyleLbl="node3" presStyleIdx="5" presStyleCnt="8"/>
      <dgm:spPr/>
      <dgm:t>
        <a:bodyPr/>
        <a:lstStyle/>
        <a:p>
          <a:endParaRPr lang="nb-NO"/>
        </a:p>
      </dgm:t>
    </dgm:pt>
    <dgm:pt modelId="{921C4B6D-C195-4E6E-800D-82F10265A38D}" type="pres">
      <dgm:prSet presAssocID="{88C0DC92-3A4F-40C6-99BE-C6427A9A00A0}" presName="hierChild4" presStyleCnt="0"/>
      <dgm:spPr/>
    </dgm:pt>
    <dgm:pt modelId="{6DF992CA-D1B3-45C5-9243-6206F7452978}" type="pres">
      <dgm:prSet presAssocID="{88C0DC92-3A4F-40C6-99BE-C6427A9A00A0}" presName="hierChild5" presStyleCnt="0"/>
      <dgm:spPr/>
    </dgm:pt>
    <dgm:pt modelId="{7C7262E7-DB69-43CA-967E-1E79E398641B}" type="pres">
      <dgm:prSet presAssocID="{7341779F-0B64-4034-9057-8B883AB9B63A}" presName="hierChild5" presStyleCnt="0"/>
      <dgm:spPr/>
    </dgm:pt>
    <dgm:pt modelId="{63DED842-D15A-46D5-BB22-FD6B5A48FC77}" type="pres">
      <dgm:prSet presAssocID="{E9CFBFF2-11CF-4744-A58B-A36EA50054D5}" presName="Name37" presStyleLbl="parChTrans1D2" presStyleIdx="2" presStyleCnt="3"/>
      <dgm:spPr/>
      <dgm:t>
        <a:bodyPr/>
        <a:lstStyle/>
        <a:p>
          <a:endParaRPr lang="nb-NO"/>
        </a:p>
      </dgm:t>
    </dgm:pt>
    <dgm:pt modelId="{10FC7821-EF46-4C51-B5FD-E1F3A5F8226E}" type="pres">
      <dgm:prSet presAssocID="{4C52420A-F032-4E6A-9526-EEBA80B09C35}" presName="hierRoot2" presStyleCnt="0">
        <dgm:presLayoutVars>
          <dgm:hierBranch val="init"/>
        </dgm:presLayoutVars>
      </dgm:prSet>
      <dgm:spPr/>
    </dgm:pt>
    <dgm:pt modelId="{4D9A6447-4D71-42C5-9C85-1D496A4EA5E6}" type="pres">
      <dgm:prSet presAssocID="{4C52420A-F032-4E6A-9526-EEBA80B09C35}" presName="rootComposite" presStyleCnt="0"/>
      <dgm:spPr/>
    </dgm:pt>
    <dgm:pt modelId="{BAD96FC0-DB44-47D2-BEE7-7766BDB3EA5C}" type="pres">
      <dgm:prSet presAssocID="{4C52420A-F032-4E6A-9526-EEBA80B09C35}" presName="rootText" presStyleLbl="node2" presStyleIdx="2" presStyleCnt="3" custScaleX="77243" custScaleY="4810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AD4142A-DE36-4B95-8A92-9019A551F89D}" type="pres">
      <dgm:prSet presAssocID="{4C52420A-F032-4E6A-9526-EEBA80B09C35}" presName="rootConnector" presStyleLbl="node2" presStyleIdx="2" presStyleCnt="3"/>
      <dgm:spPr/>
      <dgm:t>
        <a:bodyPr/>
        <a:lstStyle/>
        <a:p>
          <a:endParaRPr lang="nb-NO"/>
        </a:p>
      </dgm:t>
    </dgm:pt>
    <dgm:pt modelId="{64C3A813-7555-418C-9F94-BF472C031A83}" type="pres">
      <dgm:prSet presAssocID="{4C52420A-F032-4E6A-9526-EEBA80B09C35}" presName="hierChild4" presStyleCnt="0"/>
      <dgm:spPr/>
    </dgm:pt>
    <dgm:pt modelId="{BF8CC93F-ABB8-4AE4-AD52-CB068BB5DEE2}" type="pres">
      <dgm:prSet presAssocID="{AC3A7436-CB67-4599-8AFF-C5D49B0B50DF}" presName="Name37" presStyleLbl="parChTrans1D3" presStyleIdx="6" presStyleCnt="8"/>
      <dgm:spPr/>
      <dgm:t>
        <a:bodyPr/>
        <a:lstStyle/>
        <a:p>
          <a:endParaRPr lang="nb-NO"/>
        </a:p>
      </dgm:t>
    </dgm:pt>
    <dgm:pt modelId="{1905E8DA-6B21-4C60-8197-8369FC52135D}" type="pres">
      <dgm:prSet presAssocID="{AAE4E0C7-9766-4535-8248-F97645386F14}" presName="hierRoot2" presStyleCnt="0">
        <dgm:presLayoutVars>
          <dgm:hierBranch val="init"/>
        </dgm:presLayoutVars>
      </dgm:prSet>
      <dgm:spPr/>
    </dgm:pt>
    <dgm:pt modelId="{03195F7C-C58B-488B-A26E-BB149C2FD3BB}" type="pres">
      <dgm:prSet presAssocID="{AAE4E0C7-9766-4535-8248-F97645386F14}" presName="rootComposite" presStyleCnt="0"/>
      <dgm:spPr/>
    </dgm:pt>
    <dgm:pt modelId="{FC965A2E-BEC3-4127-B61F-3272EB6FC792}" type="pres">
      <dgm:prSet presAssocID="{AAE4E0C7-9766-4535-8248-F97645386F14}" presName="rootText" presStyleLbl="node3" presStyleIdx="6" presStyleCnt="8" custScaleX="34183" custScaleY="3380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B923B83-CF0A-4681-A28D-14E5A6ED4DDF}" type="pres">
      <dgm:prSet presAssocID="{AAE4E0C7-9766-4535-8248-F97645386F14}" presName="rootConnector" presStyleLbl="node3" presStyleIdx="6" presStyleCnt="8"/>
      <dgm:spPr/>
      <dgm:t>
        <a:bodyPr/>
        <a:lstStyle/>
        <a:p>
          <a:endParaRPr lang="nb-NO"/>
        </a:p>
      </dgm:t>
    </dgm:pt>
    <dgm:pt modelId="{9AF04443-E62F-4BE4-B75A-7969822E0B65}" type="pres">
      <dgm:prSet presAssocID="{AAE4E0C7-9766-4535-8248-F97645386F14}" presName="hierChild4" presStyleCnt="0"/>
      <dgm:spPr/>
    </dgm:pt>
    <dgm:pt modelId="{090E6629-71D2-4A4E-86F3-4CDE00105CF3}" type="pres">
      <dgm:prSet presAssocID="{3A1C2A3C-3848-4361-8CB3-5CB00614C431}" presName="Name37" presStyleLbl="parChTrans1D4" presStyleIdx="0" presStyleCnt="1"/>
      <dgm:spPr/>
      <dgm:t>
        <a:bodyPr/>
        <a:lstStyle/>
        <a:p>
          <a:endParaRPr lang="nb-NO"/>
        </a:p>
      </dgm:t>
    </dgm:pt>
    <dgm:pt modelId="{32EAB7CE-1D56-4831-8D2C-BF4942F800CB}" type="pres">
      <dgm:prSet presAssocID="{5FA2321F-977C-451C-9C66-DDF15BDC9DF7}" presName="hierRoot2" presStyleCnt="0">
        <dgm:presLayoutVars>
          <dgm:hierBranch/>
        </dgm:presLayoutVars>
      </dgm:prSet>
      <dgm:spPr/>
    </dgm:pt>
    <dgm:pt modelId="{8C1735B4-950B-4508-9EE9-9ACB29F503BD}" type="pres">
      <dgm:prSet presAssocID="{5FA2321F-977C-451C-9C66-DDF15BDC9DF7}" presName="rootComposite" presStyleCnt="0"/>
      <dgm:spPr/>
    </dgm:pt>
    <dgm:pt modelId="{66396B9B-FC27-4B96-87B6-228CE1989D4D}" type="pres">
      <dgm:prSet presAssocID="{5FA2321F-977C-451C-9C66-DDF15BDC9DF7}" presName="rootText" presStyleLbl="node4" presStyleIdx="0" presStyleCnt="1" custScaleX="35447" custScaleY="2370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B658FB-2CB7-4312-AAA7-CC17ABB783DF}" type="pres">
      <dgm:prSet presAssocID="{5FA2321F-977C-451C-9C66-DDF15BDC9DF7}" presName="rootConnector" presStyleLbl="node4" presStyleIdx="0" presStyleCnt="1"/>
      <dgm:spPr/>
      <dgm:t>
        <a:bodyPr/>
        <a:lstStyle/>
        <a:p>
          <a:endParaRPr lang="nb-NO"/>
        </a:p>
      </dgm:t>
    </dgm:pt>
    <dgm:pt modelId="{95D0FBEA-A7B2-4A8B-94DD-82A8C82A9B9F}" type="pres">
      <dgm:prSet presAssocID="{5FA2321F-977C-451C-9C66-DDF15BDC9DF7}" presName="hierChild4" presStyleCnt="0"/>
      <dgm:spPr/>
    </dgm:pt>
    <dgm:pt modelId="{FA7855EC-1C8B-4E47-A3B8-2053BD59C8B6}" type="pres">
      <dgm:prSet presAssocID="{5FA2321F-977C-451C-9C66-DDF15BDC9DF7}" presName="hierChild5" presStyleCnt="0"/>
      <dgm:spPr/>
    </dgm:pt>
    <dgm:pt modelId="{C425A060-FC1C-4453-8DE3-09202D7D6A5F}" type="pres">
      <dgm:prSet presAssocID="{AAE4E0C7-9766-4535-8248-F97645386F14}" presName="hierChild5" presStyleCnt="0"/>
      <dgm:spPr/>
    </dgm:pt>
    <dgm:pt modelId="{D5725E39-46DA-4F47-AB7B-093E074C18A9}" type="pres">
      <dgm:prSet presAssocID="{694F7462-A958-4115-81E1-635AA3651076}" presName="Name37" presStyleLbl="parChTrans1D3" presStyleIdx="7" presStyleCnt="8"/>
      <dgm:spPr/>
      <dgm:t>
        <a:bodyPr/>
        <a:lstStyle/>
        <a:p>
          <a:endParaRPr lang="nb-NO"/>
        </a:p>
      </dgm:t>
    </dgm:pt>
    <dgm:pt modelId="{C4CCB027-2866-4E4F-9125-840115CC828A}" type="pres">
      <dgm:prSet presAssocID="{5A0C2E68-AC63-4861-B561-98AE361A82AB}" presName="hierRoot2" presStyleCnt="0">
        <dgm:presLayoutVars>
          <dgm:hierBranch val="init"/>
        </dgm:presLayoutVars>
      </dgm:prSet>
      <dgm:spPr/>
    </dgm:pt>
    <dgm:pt modelId="{633DA455-E189-45E9-B3AF-31FEB7AEE2C4}" type="pres">
      <dgm:prSet presAssocID="{5A0C2E68-AC63-4861-B561-98AE361A82AB}" presName="rootComposite" presStyleCnt="0"/>
      <dgm:spPr/>
    </dgm:pt>
    <dgm:pt modelId="{CB0F7833-8A85-4AD0-BD52-80AA21493D1A}" type="pres">
      <dgm:prSet presAssocID="{5A0C2E68-AC63-4861-B561-98AE361A82AB}" presName="rootText" presStyleLbl="node3" presStyleIdx="7" presStyleCnt="8" custScaleX="34236" custScaleY="3840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53FF5D1-E9E0-4E95-B616-CA18E9D81E10}" type="pres">
      <dgm:prSet presAssocID="{5A0C2E68-AC63-4861-B561-98AE361A82AB}" presName="rootConnector" presStyleLbl="node3" presStyleIdx="7" presStyleCnt="8"/>
      <dgm:spPr/>
      <dgm:t>
        <a:bodyPr/>
        <a:lstStyle/>
        <a:p>
          <a:endParaRPr lang="nb-NO"/>
        </a:p>
      </dgm:t>
    </dgm:pt>
    <dgm:pt modelId="{144322C2-1199-4034-9C38-A0A8A6FF90D4}" type="pres">
      <dgm:prSet presAssocID="{5A0C2E68-AC63-4861-B561-98AE361A82AB}" presName="hierChild4" presStyleCnt="0"/>
      <dgm:spPr/>
    </dgm:pt>
    <dgm:pt modelId="{23F4E541-CD6E-4651-8654-70C333704736}" type="pres">
      <dgm:prSet presAssocID="{5A0C2E68-AC63-4861-B561-98AE361A82AB}" presName="hierChild5" presStyleCnt="0"/>
      <dgm:spPr/>
    </dgm:pt>
    <dgm:pt modelId="{11BDE4AA-DFEB-4D62-B183-7A85B358066F}" type="pres">
      <dgm:prSet presAssocID="{4C52420A-F032-4E6A-9526-EEBA80B09C35}" presName="hierChild5" presStyleCnt="0"/>
      <dgm:spPr/>
    </dgm:pt>
    <dgm:pt modelId="{FFC1D584-170E-4560-A436-3B6DAF057A6F}" type="pres">
      <dgm:prSet presAssocID="{4E13C133-F77B-4943-8BA9-7DCDF4C81578}" presName="hierChild3" presStyleCnt="0"/>
      <dgm:spPr/>
    </dgm:pt>
  </dgm:ptLst>
  <dgm:cxnLst>
    <dgm:cxn modelId="{C7376EEF-69FD-40F4-AAE0-9A8D8FA5017F}" type="presOf" srcId="{5A0C2E68-AC63-4861-B561-98AE361A82AB}" destId="{CB0F7833-8A85-4AD0-BD52-80AA21493D1A}" srcOrd="0" destOrd="0" presId="urn:microsoft.com/office/officeart/2005/8/layout/orgChart1"/>
    <dgm:cxn modelId="{56E7A78F-4A81-4A18-BB08-FE1E0C130188}" type="presOf" srcId="{AC3A7436-CB67-4599-8AFF-C5D49B0B50DF}" destId="{BF8CC93F-ABB8-4AE4-AD52-CB068BB5DEE2}" srcOrd="0" destOrd="0" presId="urn:microsoft.com/office/officeart/2005/8/layout/orgChart1"/>
    <dgm:cxn modelId="{F35F9DBE-5143-40DB-BFA5-FF85742DA92D}" type="presOf" srcId="{4E13C133-F77B-4943-8BA9-7DCDF4C81578}" destId="{CDF6BC40-E15E-4CEF-BBF9-0AA6735D15AF}" srcOrd="1" destOrd="0" presId="urn:microsoft.com/office/officeart/2005/8/layout/orgChart1"/>
    <dgm:cxn modelId="{65E06F72-DA2C-4430-B489-CAA6AC9FC67F}" type="presOf" srcId="{AAE4E0C7-9766-4535-8248-F97645386F14}" destId="{FC965A2E-BEC3-4127-B61F-3272EB6FC792}" srcOrd="0" destOrd="0" presId="urn:microsoft.com/office/officeart/2005/8/layout/orgChart1"/>
    <dgm:cxn modelId="{300D0886-2398-426D-B19F-5BCBA2AA1B17}" type="presOf" srcId="{3221BDDB-6A34-40F5-A2BA-DC88FC63D7FF}" destId="{A4AE21B7-9871-487A-92CE-16DA8B1A6485}" srcOrd="0" destOrd="0" presId="urn:microsoft.com/office/officeart/2005/8/layout/orgChart1"/>
    <dgm:cxn modelId="{39D8B34D-8FA7-4A9D-B914-3BAB5578090F}" srcId="{4C52420A-F032-4E6A-9526-EEBA80B09C35}" destId="{AAE4E0C7-9766-4535-8248-F97645386F14}" srcOrd="0" destOrd="0" parTransId="{AC3A7436-CB67-4599-8AFF-C5D49B0B50DF}" sibTransId="{569CC489-4A39-4D7C-BD58-F8DF9DF3CE1D}"/>
    <dgm:cxn modelId="{336628A5-1925-4669-B63F-F3AB9468F534}" type="presOf" srcId="{70637005-6B4E-4F34-A110-10B9F1EA126A}" destId="{68254A5F-A386-44C6-B892-D1CB66401E33}" srcOrd="0" destOrd="0" presId="urn:microsoft.com/office/officeart/2005/8/layout/orgChart1"/>
    <dgm:cxn modelId="{1C7B8964-DF0D-4655-B575-CACDB6C2DB54}" type="presOf" srcId="{4C52420A-F032-4E6A-9526-EEBA80B09C35}" destId="{EAD4142A-DE36-4B95-8A92-9019A551F89D}" srcOrd="1" destOrd="0" presId="urn:microsoft.com/office/officeart/2005/8/layout/orgChart1"/>
    <dgm:cxn modelId="{EDD95E9A-628A-4972-A6DA-EC5774B13D7C}" type="presOf" srcId="{41406029-15DD-404C-887A-3DC535986FDD}" destId="{DD0BB627-53B1-4FCE-AE14-CC35410F3475}" srcOrd="0" destOrd="0" presId="urn:microsoft.com/office/officeart/2005/8/layout/orgChart1"/>
    <dgm:cxn modelId="{4D2FA2F0-BC3E-4833-9280-C29AE6A0E271}" type="presOf" srcId="{29923649-5FE1-45E8-8E37-F345A0163A6D}" destId="{8DD83AE4-DE1B-4626-92EF-5B0357EDFD23}" srcOrd="0" destOrd="0" presId="urn:microsoft.com/office/officeart/2005/8/layout/orgChart1"/>
    <dgm:cxn modelId="{5302CD4D-EE8A-4B81-ACB9-28584E7FCC39}" type="presOf" srcId="{8BC977B6-94ED-4275-810D-9B3CAE436A76}" destId="{56035AFE-7928-4092-8A53-6037E15FB076}" srcOrd="0" destOrd="0" presId="urn:microsoft.com/office/officeart/2005/8/layout/orgChart1"/>
    <dgm:cxn modelId="{4A56AF80-AA51-4C01-9551-6123D9C72B62}" srcId="{4E13C133-F77B-4943-8BA9-7DCDF4C81578}" destId="{4C52420A-F032-4E6A-9526-EEBA80B09C35}" srcOrd="2" destOrd="0" parTransId="{E9CFBFF2-11CF-4744-A58B-A36EA50054D5}" sibTransId="{D5F62473-BD45-4C94-A781-57A1D3D3BB44}"/>
    <dgm:cxn modelId="{333F90BB-038D-4D9A-992C-910824D61B58}" type="presOf" srcId="{EDE0C447-CF34-4072-8D5E-90F63BF955BC}" destId="{D145C328-FEAA-4978-9748-E7245F3C0CBC}" srcOrd="0" destOrd="0" presId="urn:microsoft.com/office/officeart/2005/8/layout/orgChart1"/>
    <dgm:cxn modelId="{A43C811D-DE4C-4029-ADC3-4FAC8953EEC5}" srcId="{945FC0F0-C096-411D-A4A9-60482834247E}" destId="{0EF63BD5-4A5A-46D7-9D84-67D01463D60C}" srcOrd="2" destOrd="0" parTransId="{483FCF90-FCD0-4737-B1D9-6EF9DB733804}" sibTransId="{78624AD5-4CC6-4B9A-A608-A1A80EBD6162}"/>
    <dgm:cxn modelId="{2F219270-77FC-42ED-BEF4-30F106863069}" srcId="{4C52420A-F032-4E6A-9526-EEBA80B09C35}" destId="{5A0C2E68-AC63-4861-B561-98AE361A82AB}" srcOrd="1" destOrd="0" parTransId="{694F7462-A958-4115-81E1-635AA3651076}" sibTransId="{AD4C20E6-7BDD-41F9-9EA3-478614CB3339}"/>
    <dgm:cxn modelId="{C267B249-A123-4D5C-AAA8-83D77E4EEC81}" type="presOf" srcId="{88C0DC92-3A4F-40C6-99BE-C6427A9A00A0}" destId="{C38C56C5-E3B6-421D-8377-A841D2A28D52}" srcOrd="1" destOrd="0" presId="urn:microsoft.com/office/officeart/2005/8/layout/orgChart1"/>
    <dgm:cxn modelId="{41682E74-560B-49BF-A766-B12E45070281}" type="presOf" srcId="{E9CFBFF2-11CF-4744-A58B-A36EA50054D5}" destId="{63DED842-D15A-46D5-BB22-FD6B5A48FC77}" srcOrd="0" destOrd="0" presId="urn:microsoft.com/office/officeart/2005/8/layout/orgChart1"/>
    <dgm:cxn modelId="{B5F8ED0D-3C40-4633-AA3A-0DBD475C88A0}" type="presOf" srcId="{AFBCDEC1-0193-4B54-80A0-AA2C0CBE793B}" destId="{DAADADB9-77F9-43F7-A673-F1D665E7AD49}" srcOrd="0" destOrd="0" presId="urn:microsoft.com/office/officeart/2005/8/layout/orgChart1"/>
    <dgm:cxn modelId="{33885ECF-5277-4207-B6B1-26423319591D}" type="presOf" srcId="{AAE4E0C7-9766-4535-8248-F97645386F14}" destId="{3B923B83-CF0A-4681-A28D-14E5A6ED4DDF}" srcOrd="1" destOrd="0" presId="urn:microsoft.com/office/officeart/2005/8/layout/orgChart1"/>
    <dgm:cxn modelId="{3179B4FC-B3A6-4C2B-AE06-0E3DA3F9AA68}" type="presOf" srcId="{5A0C2E68-AC63-4861-B561-98AE361A82AB}" destId="{A53FF5D1-E9E0-4E95-B616-CA18E9D81E10}" srcOrd="1" destOrd="0" presId="urn:microsoft.com/office/officeart/2005/8/layout/orgChart1"/>
    <dgm:cxn modelId="{FB6C819A-8D21-409E-96C0-E3AF1B8D211A}" type="presOf" srcId="{4E13C133-F77B-4943-8BA9-7DCDF4C81578}" destId="{E9403F48-CE40-43C6-908E-E0108DF194F0}" srcOrd="0" destOrd="0" presId="urn:microsoft.com/office/officeart/2005/8/layout/orgChart1"/>
    <dgm:cxn modelId="{416993B5-84AF-4702-8941-1330CAE392D1}" type="presOf" srcId="{7341779F-0B64-4034-9057-8B883AB9B63A}" destId="{39C53524-C3C7-47B8-A396-CFEF96A96193}" srcOrd="0" destOrd="0" presId="urn:microsoft.com/office/officeart/2005/8/layout/orgChart1"/>
    <dgm:cxn modelId="{7E14495D-20CA-4B45-AD7F-DDF90F5F9986}" type="presOf" srcId="{694F7462-A958-4115-81E1-635AA3651076}" destId="{D5725E39-46DA-4F47-AB7B-093E074C18A9}" srcOrd="0" destOrd="0" presId="urn:microsoft.com/office/officeart/2005/8/layout/orgChart1"/>
    <dgm:cxn modelId="{0639C00F-5BB0-4D7B-B9D4-ADC4BB733727}" type="presOf" srcId="{88C0DC92-3A4F-40C6-99BE-C6427A9A00A0}" destId="{5C0C0CD5-A4DB-4818-8FB5-B2BA9711DD30}" srcOrd="0" destOrd="0" presId="urn:microsoft.com/office/officeart/2005/8/layout/orgChart1"/>
    <dgm:cxn modelId="{B3B09200-C538-4724-BCA8-BCE541DDEFD8}" type="presOf" srcId="{475489EA-B770-425C-9AA2-437E3B1E4A1D}" destId="{A4852541-E47E-4022-B1F4-D695D258C19E}" srcOrd="0" destOrd="0" presId="urn:microsoft.com/office/officeart/2005/8/layout/orgChart1"/>
    <dgm:cxn modelId="{E0A295E6-6DD6-4FA7-B828-23183CC3CAAA}" type="presOf" srcId="{4C52420A-F032-4E6A-9526-EEBA80B09C35}" destId="{BAD96FC0-DB44-47D2-BEE7-7766BDB3EA5C}" srcOrd="0" destOrd="0" presId="urn:microsoft.com/office/officeart/2005/8/layout/orgChart1"/>
    <dgm:cxn modelId="{1D8DEEF6-B9E8-4AB7-9D58-EC4687DA4100}" type="presOf" srcId="{3A1C2A3C-3848-4361-8CB3-5CB00614C431}" destId="{090E6629-71D2-4A4E-86F3-4CDE00105CF3}" srcOrd="0" destOrd="0" presId="urn:microsoft.com/office/officeart/2005/8/layout/orgChart1"/>
    <dgm:cxn modelId="{EBFE6215-B157-47B2-9BE9-40F6A46B51FB}" type="presOf" srcId="{41406029-15DD-404C-887A-3DC535986FDD}" destId="{B91C9F41-5BAE-40E3-849D-167593F396D2}" srcOrd="1" destOrd="0" presId="urn:microsoft.com/office/officeart/2005/8/layout/orgChart1"/>
    <dgm:cxn modelId="{36653F1F-88A5-4CBB-A860-E5C2E2B5A887}" srcId="{7341779F-0B64-4034-9057-8B883AB9B63A}" destId="{88C0DC92-3A4F-40C6-99BE-C6427A9A00A0}" srcOrd="2" destOrd="0" parTransId="{EDE0C447-CF34-4072-8D5E-90F63BF955BC}" sibTransId="{4FEB49CE-DFB7-4D41-B752-58A217BCE54A}"/>
    <dgm:cxn modelId="{EF6D26F0-B8F0-4CDF-810E-C70B075631B2}" type="presOf" srcId="{0EF63BD5-4A5A-46D7-9D84-67D01463D60C}" destId="{EA4EE29A-CC32-43F6-8257-5588673DE333}" srcOrd="1" destOrd="0" presId="urn:microsoft.com/office/officeart/2005/8/layout/orgChart1"/>
    <dgm:cxn modelId="{A99C35E9-BFDC-45F4-966D-38A0990322ED}" srcId="{4E13C133-F77B-4943-8BA9-7DCDF4C81578}" destId="{7341779F-0B64-4034-9057-8B883AB9B63A}" srcOrd="1" destOrd="0" parTransId="{538DCC1A-A61D-4463-BDF0-49310C362702}" sibTransId="{83609FCF-352E-484A-9BBE-ACF43CD58E64}"/>
    <dgm:cxn modelId="{E484F949-20E0-4FF6-BA94-0BEFCA47580B}" type="presOf" srcId="{5FA2321F-977C-451C-9C66-DDF15BDC9DF7}" destId="{9AB658FB-2CB7-4312-AAA7-CC17ABB783DF}" srcOrd="1" destOrd="0" presId="urn:microsoft.com/office/officeart/2005/8/layout/orgChart1"/>
    <dgm:cxn modelId="{3560BC9D-86B3-4542-AFE6-5962A7447F6A}" type="presOf" srcId="{5FA2321F-977C-451C-9C66-DDF15BDC9DF7}" destId="{66396B9B-FC27-4B96-87B6-228CE1989D4D}" srcOrd="0" destOrd="0" presId="urn:microsoft.com/office/officeart/2005/8/layout/orgChart1"/>
    <dgm:cxn modelId="{37758A82-812D-4B38-907C-08EA810AD96D}" type="presOf" srcId="{7341779F-0B64-4034-9057-8B883AB9B63A}" destId="{5301605B-5C1D-4521-9D47-0F83B10BF991}" srcOrd="1" destOrd="0" presId="urn:microsoft.com/office/officeart/2005/8/layout/orgChart1"/>
    <dgm:cxn modelId="{B1B5579A-A7A6-48FE-AE4A-1232105F45FA}" type="presOf" srcId="{538DCC1A-A61D-4463-BDF0-49310C362702}" destId="{CAAABC30-4719-4CC7-BEFA-B4743288DF99}" srcOrd="0" destOrd="0" presId="urn:microsoft.com/office/officeart/2005/8/layout/orgChart1"/>
    <dgm:cxn modelId="{00C26AC4-5242-4E47-9E0B-364FBEC84C66}" srcId="{AAE4E0C7-9766-4535-8248-F97645386F14}" destId="{5FA2321F-977C-451C-9C66-DDF15BDC9DF7}" srcOrd="0" destOrd="0" parTransId="{3A1C2A3C-3848-4361-8CB3-5CB00614C431}" sibTransId="{E2D1F45E-FF34-4667-9486-2C5CAF684668}"/>
    <dgm:cxn modelId="{A010336E-20AA-438E-AE6E-6B9456F46AAA}" srcId="{945FC0F0-C096-411D-A4A9-60482834247E}" destId="{AFBCDEC1-0193-4B54-80A0-AA2C0CBE793B}" srcOrd="0" destOrd="0" parTransId="{AEC28B36-A78F-453C-9E39-B3D2E2766535}" sibTransId="{3DBAECA2-B346-4AD3-B723-FA37DF34AF8D}"/>
    <dgm:cxn modelId="{954674AC-BF56-4879-829E-B1C945ED0AB8}" srcId="{7341779F-0B64-4034-9057-8B883AB9B63A}" destId="{70637005-6B4E-4F34-A110-10B9F1EA126A}" srcOrd="0" destOrd="0" parTransId="{475489EA-B770-425C-9AA2-437E3B1E4A1D}" sibTransId="{5BB9DE03-84F5-46AF-89EC-EA2EC357D28D}"/>
    <dgm:cxn modelId="{55A8A0B7-2084-4147-ACD1-7B94A0C5BB51}" srcId="{4E13C133-F77B-4943-8BA9-7DCDF4C81578}" destId="{945FC0F0-C096-411D-A4A9-60482834247E}" srcOrd="0" destOrd="0" parTransId="{29923649-5FE1-45E8-8E37-F345A0163A6D}" sibTransId="{E0C13184-A01E-4045-9573-DA2B00D7D04A}"/>
    <dgm:cxn modelId="{BCEAFB50-76BB-41D3-B94E-6E78F77C37C8}" type="presOf" srcId="{70637005-6B4E-4F34-A110-10B9F1EA126A}" destId="{E61DE497-728A-40C0-96C8-7A13E49F27F7}" srcOrd="1" destOrd="0" presId="urn:microsoft.com/office/officeart/2005/8/layout/orgChart1"/>
    <dgm:cxn modelId="{F084F2C4-CC0D-460B-AAC6-03851451F5C8}" type="presOf" srcId="{8BC977B6-94ED-4275-810D-9B3CAE436A76}" destId="{2978E00A-1FE0-45D8-A92C-19AD47E8E261}" srcOrd="1" destOrd="0" presId="urn:microsoft.com/office/officeart/2005/8/layout/orgChart1"/>
    <dgm:cxn modelId="{4D798980-241A-4ADB-8966-AF24E3FE436C}" type="presOf" srcId="{483FCF90-FCD0-4737-B1D9-6EF9DB733804}" destId="{C0996C38-C22A-46A7-9D0A-763195748CA2}" srcOrd="0" destOrd="0" presId="urn:microsoft.com/office/officeart/2005/8/layout/orgChart1"/>
    <dgm:cxn modelId="{78FC84E0-507F-4FC7-9330-F0D4DB38C29E}" srcId="{7341779F-0B64-4034-9057-8B883AB9B63A}" destId="{8BC977B6-94ED-4275-810D-9B3CAE436A76}" srcOrd="1" destOrd="0" parTransId="{4D003E16-8156-49B5-A242-3EE05A1202F2}" sibTransId="{FB835C33-A2E8-40A1-A5F8-6AD71BD219C7}"/>
    <dgm:cxn modelId="{6A0D7BAD-7618-49A2-9CDE-C8CCBF6636EE}" type="presOf" srcId="{945FC0F0-C096-411D-A4A9-60482834247E}" destId="{7B1788AE-9EFC-40B0-AB8C-13487FC9EF0A}" srcOrd="1" destOrd="0" presId="urn:microsoft.com/office/officeart/2005/8/layout/orgChart1"/>
    <dgm:cxn modelId="{8251B630-A9F8-4114-9108-2D5D1130E8D6}" type="presOf" srcId="{4D003E16-8156-49B5-A242-3EE05A1202F2}" destId="{69FD2516-B1D8-4FD9-9E9D-425432ED7A8F}" srcOrd="0" destOrd="0" presId="urn:microsoft.com/office/officeart/2005/8/layout/orgChart1"/>
    <dgm:cxn modelId="{45278B54-AD99-4B40-9F62-C6926A0E1653}" type="presOf" srcId="{945FC0F0-C096-411D-A4A9-60482834247E}" destId="{CF04284D-A427-4614-8FE4-53229A9CE89D}" srcOrd="0" destOrd="0" presId="urn:microsoft.com/office/officeart/2005/8/layout/orgChart1"/>
    <dgm:cxn modelId="{1A9804A2-D016-446A-AEE4-DBBCE35E5799}" type="presOf" srcId="{AEC28B36-A78F-453C-9E39-B3D2E2766535}" destId="{2DFE3952-C542-4AC8-B6DF-6ECF4BC48E04}" srcOrd="0" destOrd="0" presId="urn:microsoft.com/office/officeart/2005/8/layout/orgChart1"/>
    <dgm:cxn modelId="{9A6ED64C-AD1E-49DF-87B7-7B0FA94564C9}" srcId="{945FC0F0-C096-411D-A4A9-60482834247E}" destId="{41406029-15DD-404C-887A-3DC535986FDD}" srcOrd="1" destOrd="0" parTransId="{3221BDDB-6A34-40F5-A2BA-DC88FC63D7FF}" sibTransId="{F5C0ACED-897D-4E03-ABF3-509F0AAAEA10}"/>
    <dgm:cxn modelId="{6E513E04-9320-4221-9B09-9D6C39C50BC8}" srcId="{C7E70A86-816B-44D3-9DD9-C9111944D05F}" destId="{4E13C133-F77B-4943-8BA9-7DCDF4C81578}" srcOrd="0" destOrd="0" parTransId="{49F8C6D2-8055-4356-B54D-C4CAB81F6A0B}" sibTransId="{C828DF92-2BB9-4157-8EF6-658209303F8F}"/>
    <dgm:cxn modelId="{4543B596-0561-4D29-ADBA-C9813A9764A6}" type="presOf" srcId="{AFBCDEC1-0193-4B54-80A0-AA2C0CBE793B}" destId="{3A4FC66E-A8B8-4A50-B09F-DA5ED373824E}" srcOrd="1" destOrd="0" presId="urn:microsoft.com/office/officeart/2005/8/layout/orgChart1"/>
    <dgm:cxn modelId="{56DE6322-61E0-4D61-9F11-54B7AE19A602}" type="presOf" srcId="{0EF63BD5-4A5A-46D7-9D84-67D01463D60C}" destId="{2D1CD9B6-C8D1-4807-B36C-942E97A7F2E5}" srcOrd="0" destOrd="0" presId="urn:microsoft.com/office/officeart/2005/8/layout/orgChart1"/>
    <dgm:cxn modelId="{16A507DC-F329-47CE-8472-8BFA79F1D270}" type="presOf" srcId="{C7E70A86-816B-44D3-9DD9-C9111944D05F}" destId="{A6FFF3FA-7B39-4D2E-88B2-FCC650329239}" srcOrd="0" destOrd="0" presId="urn:microsoft.com/office/officeart/2005/8/layout/orgChart1"/>
    <dgm:cxn modelId="{163AB303-65DA-4E5C-8A65-C8858E592087}" type="presParOf" srcId="{A6FFF3FA-7B39-4D2E-88B2-FCC650329239}" destId="{8C7DBB9E-77B7-4E04-AE0F-9BBD894A2AD4}" srcOrd="0" destOrd="0" presId="urn:microsoft.com/office/officeart/2005/8/layout/orgChart1"/>
    <dgm:cxn modelId="{15AD58D8-3E78-4954-AE7D-5967F27BAE7B}" type="presParOf" srcId="{8C7DBB9E-77B7-4E04-AE0F-9BBD894A2AD4}" destId="{273C4A7A-359C-461E-AFF1-E635C10F1B54}" srcOrd="0" destOrd="0" presId="urn:microsoft.com/office/officeart/2005/8/layout/orgChart1"/>
    <dgm:cxn modelId="{67E354FE-D6EB-4888-B4F4-4EF2B552F699}" type="presParOf" srcId="{273C4A7A-359C-461E-AFF1-E635C10F1B54}" destId="{E9403F48-CE40-43C6-908E-E0108DF194F0}" srcOrd="0" destOrd="0" presId="urn:microsoft.com/office/officeart/2005/8/layout/orgChart1"/>
    <dgm:cxn modelId="{51D0EAEC-C495-4222-9E84-557F44AD9FDB}" type="presParOf" srcId="{273C4A7A-359C-461E-AFF1-E635C10F1B54}" destId="{CDF6BC40-E15E-4CEF-BBF9-0AA6735D15AF}" srcOrd="1" destOrd="0" presId="urn:microsoft.com/office/officeart/2005/8/layout/orgChart1"/>
    <dgm:cxn modelId="{38B1F0BC-9FF8-4438-AD09-AA6C0257F34B}" type="presParOf" srcId="{8C7DBB9E-77B7-4E04-AE0F-9BBD894A2AD4}" destId="{279BD571-154B-4B29-A346-77B5650C89F0}" srcOrd="1" destOrd="0" presId="urn:microsoft.com/office/officeart/2005/8/layout/orgChart1"/>
    <dgm:cxn modelId="{9520792F-0F3E-4AA8-B4C4-8A3D971CD678}" type="presParOf" srcId="{279BD571-154B-4B29-A346-77B5650C89F0}" destId="{8DD83AE4-DE1B-4626-92EF-5B0357EDFD23}" srcOrd="0" destOrd="0" presId="urn:microsoft.com/office/officeart/2005/8/layout/orgChart1"/>
    <dgm:cxn modelId="{9784F5FD-17FB-46ED-8485-B8E5251E9705}" type="presParOf" srcId="{279BD571-154B-4B29-A346-77B5650C89F0}" destId="{B5EA67E9-36DE-4867-9500-27C2CF68E8EB}" srcOrd="1" destOrd="0" presId="urn:microsoft.com/office/officeart/2005/8/layout/orgChart1"/>
    <dgm:cxn modelId="{FE1C8C65-F98E-4A3A-970A-52CB7684E3AE}" type="presParOf" srcId="{B5EA67E9-36DE-4867-9500-27C2CF68E8EB}" destId="{A45CFFC4-F701-4A20-97D0-7FD8FD3726AC}" srcOrd="0" destOrd="0" presId="urn:microsoft.com/office/officeart/2005/8/layout/orgChart1"/>
    <dgm:cxn modelId="{673C86A6-08A4-4D4C-8B28-32B6BC543554}" type="presParOf" srcId="{A45CFFC4-F701-4A20-97D0-7FD8FD3726AC}" destId="{CF04284D-A427-4614-8FE4-53229A9CE89D}" srcOrd="0" destOrd="0" presId="urn:microsoft.com/office/officeart/2005/8/layout/orgChart1"/>
    <dgm:cxn modelId="{EA302E20-06BC-4A42-9E16-919B65F29781}" type="presParOf" srcId="{A45CFFC4-F701-4A20-97D0-7FD8FD3726AC}" destId="{7B1788AE-9EFC-40B0-AB8C-13487FC9EF0A}" srcOrd="1" destOrd="0" presId="urn:microsoft.com/office/officeart/2005/8/layout/orgChart1"/>
    <dgm:cxn modelId="{0605B03D-60E6-4B0C-A1C6-107DBE24E24A}" type="presParOf" srcId="{B5EA67E9-36DE-4867-9500-27C2CF68E8EB}" destId="{584474DF-A2A8-4B1A-8B4C-4CF261AF00FB}" srcOrd="1" destOrd="0" presId="urn:microsoft.com/office/officeart/2005/8/layout/orgChart1"/>
    <dgm:cxn modelId="{FDFE1F7E-90C5-44E9-9AC2-988ABF561F94}" type="presParOf" srcId="{584474DF-A2A8-4B1A-8B4C-4CF261AF00FB}" destId="{2DFE3952-C542-4AC8-B6DF-6ECF4BC48E04}" srcOrd="0" destOrd="0" presId="urn:microsoft.com/office/officeart/2005/8/layout/orgChart1"/>
    <dgm:cxn modelId="{9A5EB1F6-7BB6-4605-AE5A-0730F38AA43E}" type="presParOf" srcId="{584474DF-A2A8-4B1A-8B4C-4CF261AF00FB}" destId="{4B18FD5B-8D98-4841-A594-B1C984EE5B85}" srcOrd="1" destOrd="0" presId="urn:microsoft.com/office/officeart/2005/8/layout/orgChart1"/>
    <dgm:cxn modelId="{EE225824-16E3-4AE4-9C54-94EF0624866F}" type="presParOf" srcId="{4B18FD5B-8D98-4841-A594-B1C984EE5B85}" destId="{E6F9855C-0070-498D-A4FF-9E2F11ADC06A}" srcOrd="0" destOrd="0" presId="urn:microsoft.com/office/officeart/2005/8/layout/orgChart1"/>
    <dgm:cxn modelId="{1A6DC22E-5A44-48D6-ACEB-A6FA22AD504D}" type="presParOf" srcId="{E6F9855C-0070-498D-A4FF-9E2F11ADC06A}" destId="{DAADADB9-77F9-43F7-A673-F1D665E7AD49}" srcOrd="0" destOrd="0" presId="urn:microsoft.com/office/officeart/2005/8/layout/orgChart1"/>
    <dgm:cxn modelId="{46EE1D70-DA20-4966-9BCD-CBB34394A427}" type="presParOf" srcId="{E6F9855C-0070-498D-A4FF-9E2F11ADC06A}" destId="{3A4FC66E-A8B8-4A50-B09F-DA5ED373824E}" srcOrd="1" destOrd="0" presId="urn:microsoft.com/office/officeart/2005/8/layout/orgChart1"/>
    <dgm:cxn modelId="{3AE72059-AF16-45B4-9059-CCC47FA6D7BC}" type="presParOf" srcId="{4B18FD5B-8D98-4841-A594-B1C984EE5B85}" destId="{B7EA2BA1-57B7-4B03-8411-871308D8BEA7}" srcOrd="1" destOrd="0" presId="urn:microsoft.com/office/officeart/2005/8/layout/orgChart1"/>
    <dgm:cxn modelId="{E429C77B-F6F4-40FD-A41E-5169AC70DCE0}" type="presParOf" srcId="{4B18FD5B-8D98-4841-A594-B1C984EE5B85}" destId="{EE4746CE-E3D5-40B3-879F-E708579829E2}" srcOrd="2" destOrd="0" presId="urn:microsoft.com/office/officeart/2005/8/layout/orgChart1"/>
    <dgm:cxn modelId="{98D483E6-2B3C-4B84-B963-0FB80FF60920}" type="presParOf" srcId="{584474DF-A2A8-4B1A-8B4C-4CF261AF00FB}" destId="{A4AE21B7-9871-487A-92CE-16DA8B1A6485}" srcOrd="2" destOrd="0" presId="urn:microsoft.com/office/officeart/2005/8/layout/orgChart1"/>
    <dgm:cxn modelId="{F9D2EE06-BA52-4845-854C-0886B514E77E}" type="presParOf" srcId="{584474DF-A2A8-4B1A-8B4C-4CF261AF00FB}" destId="{5643A634-AD9F-4A26-935B-BD58B8906EB7}" srcOrd="3" destOrd="0" presId="urn:microsoft.com/office/officeart/2005/8/layout/orgChart1"/>
    <dgm:cxn modelId="{E01721AE-5538-46EF-8457-324F4F7CFECD}" type="presParOf" srcId="{5643A634-AD9F-4A26-935B-BD58B8906EB7}" destId="{DE1CB7A5-9281-41B3-8E10-0FFA10560C8A}" srcOrd="0" destOrd="0" presId="urn:microsoft.com/office/officeart/2005/8/layout/orgChart1"/>
    <dgm:cxn modelId="{230E2BEC-0BBD-4F8B-8E01-DA1312A8A9A3}" type="presParOf" srcId="{DE1CB7A5-9281-41B3-8E10-0FFA10560C8A}" destId="{DD0BB627-53B1-4FCE-AE14-CC35410F3475}" srcOrd="0" destOrd="0" presId="urn:microsoft.com/office/officeart/2005/8/layout/orgChart1"/>
    <dgm:cxn modelId="{0D883601-CE50-487A-9954-A22A4F90E811}" type="presParOf" srcId="{DE1CB7A5-9281-41B3-8E10-0FFA10560C8A}" destId="{B91C9F41-5BAE-40E3-849D-167593F396D2}" srcOrd="1" destOrd="0" presId="urn:microsoft.com/office/officeart/2005/8/layout/orgChart1"/>
    <dgm:cxn modelId="{E3134553-AB22-4E0D-B1DD-F711FEBFCEB9}" type="presParOf" srcId="{5643A634-AD9F-4A26-935B-BD58B8906EB7}" destId="{9DD44BCB-ADF3-4A2E-AD93-8938AC59E4D2}" srcOrd="1" destOrd="0" presId="urn:microsoft.com/office/officeart/2005/8/layout/orgChart1"/>
    <dgm:cxn modelId="{D025344E-DEEB-4FD6-8D99-A89A8DDABB24}" type="presParOf" srcId="{5643A634-AD9F-4A26-935B-BD58B8906EB7}" destId="{25CD6007-5A7E-4CE3-A843-223F23C8E075}" srcOrd="2" destOrd="0" presId="urn:microsoft.com/office/officeart/2005/8/layout/orgChart1"/>
    <dgm:cxn modelId="{F7D2A36C-7152-4E38-A572-CA378D58ECC9}" type="presParOf" srcId="{584474DF-A2A8-4B1A-8B4C-4CF261AF00FB}" destId="{C0996C38-C22A-46A7-9D0A-763195748CA2}" srcOrd="4" destOrd="0" presId="urn:microsoft.com/office/officeart/2005/8/layout/orgChart1"/>
    <dgm:cxn modelId="{2259741F-CB58-439C-9D94-0ACB6DCF0A21}" type="presParOf" srcId="{584474DF-A2A8-4B1A-8B4C-4CF261AF00FB}" destId="{21CB6F4A-90E9-455F-B06F-3CC716B8F1CC}" srcOrd="5" destOrd="0" presId="urn:microsoft.com/office/officeart/2005/8/layout/orgChart1"/>
    <dgm:cxn modelId="{9E303A67-C46A-40B8-8900-9888A1350EC7}" type="presParOf" srcId="{21CB6F4A-90E9-455F-B06F-3CC716B8F1CC}" destId="{F53F2778-7C4D-4F9C-A3EE-5B3115C4B275}" srcOrd="0" destOrd="0" presId="urn:microsoft.com/office/officeart/2005/8/layout/orgChart1"/>
    <dgm:cxn modelId="{448461C2-0E27-4775-8193-3C298D2FB277}" type="presParOf" srcId="{F53F2778-7C4D-4F9C-A3EE-5B3115C4B275}" destId="{2D1CD9B6-C8D1-4807-B36C-942E97A7F2E5}" srcOrd="0" destOrd="0" presId="urn:microsoft.com/office/officeart/2005/8/layout/orgChart1"/>
    <dgm:cxn modelId="{1397F4DE-36C3-48AB-AC1D-1E4F133E3F52}" type="presParOf" srcId="{F53F2778-7C4D-4F9C-A3EE-5B3115C4B275}" destId="{EA4EE29A-CC32-43F6-8257-5588673DE333}" srcOrd="1" destOrd="0" presId="urn:microsoft.com/office/officeart/2005/8/layout/orgChart1"/>
    <dgm:cxn modelId="{2EB14F71-AF5D-4D4F-8050-8DD277CB9D0E}" type="presParOf" srcId="{21CB6F4A-90E9-455F-B06F-3CC716B8F1CC}" destId="{3FE62CDA-8C53-49EC-AE38-58D1DE214C9B}" srcOrd="1" destOrd="0" presId="urn:microsoft.com/office/officeart/2005/8/layout/orgChart1"/>
    <dgm:cxn modelId="{6AD904D9-FE06-4A8A-A377-C352EC296ADA}" type="presParOf" srcId="{21CB6F4A-90E9-455F-B06F-3CC716B8F1CC}" destId="{8367C43E-6129-41BB-9769-A059698E2EB7}" srcOrd="2" destOrd="0" presId="urn:microsoft.com/office/officeart/2005/8/layout/orgChart1"/>
    <dgm:cxn modelId="{BFF75029-FDD1-4F81-9D5F-7E38391A2E35}" type="presParOf" srcId="{B5EA67E9-36DE-4867-9500-27C2CF68E8EB}" destId="{15B8AEE2-FB00-4DE1-9EDE-7E82C39D629C}" srcOrd="2" destOrd="0" presId="urn:microsoft.com/office/officeart/2005/8/layout/orgChart1"/>
    <dgm:cxn modelId="{AF2F9B04-9B22-489F-A6CA-41C69DFBAF93}" type="presParOf" srcId="{279BD571-154B-4B29-A346-77B5650C89F0}" destId="{CAAABC30-4719-4CC7-BEFA-B4743288DF99}" srcOrd="2" destOrd="0" presId="urn:microsoft.com/office/officeart/2005/8/layout/orgChart1"/>
    <dgm:cxn modelId="{8EC1B515-0C44-4A80-A836-5EE0A56AB148}" type="presParOf" srcId="{279BD571-154B-4B29-A346-77B5650C89F0}" destId="{783F7A39-7347-49E3-A90F-B2AF28016BDB}" srcOrd="3" destOrd="0" presId="urn:microsoft.com/office/officeart/2005/8/layout/orgChart1"/>
    <dgm:cxn modelId="{91F6F870-EF70-4999-8214-63A321C90B2A}" type="presParOf" srcId="{783F7A39-7347-49E3-A90F-B2AF28016BDB}" destId="{151FB7DF-BAF7-409C-B15A-F36C65549D1B}" srcOrd="0" destOrd="0" presId="urn:microsoft.com/office/officeart/2005/8/layout/orgChart1"/>
    <dgm:cxn modelId="{EA449DD3-3EC3-4300-BCC1-C7397BA34C28}" type="presParOf" srcId="{151FB7DF-BAF7-409C-B15A-F36C65549D1B}" destId="{39C53524-C3C7-47B8-A396-CFEF96A96193}" srcOrd="0" destOrd="0" presId="urn:microsoft.com/office/officeart/2005/8/layout/orgChart1"/>
    <dgm:cxn modelId="{467E334B-748C-41C2-BA83-D305D84515C8}" type="presParOf" srcId="{151FB7DF-BAF7-409C-B15A-F36C65549D1B}" destId="{5301605B-5C1D-4521-9D47-0F83B10BF991}" srcOrd="1" destOrd="0" presId="urn:microsoft.com/office/officeart/2005/8/layout/orgChart1"/>
    <dgm:cxn modelId="{7013989F-2B24-468C-8ED3-935BFD060D52}" type="presParOf" srcId="{783F7A39-7347-49E3-A90F-B2AF28016BDB}" destId="{35D56692-8A80-4805-9AD3-8FFCDF1AAACD}" srcOrd="1" destOrd="0" presId="urn:microsoft.com/office/officeart/2005/8/layout/orgChart1"/>
    <dgm:cxn modelId="{D497365E-00FE-48BE-9846-73244A6D193E}" type="presParOf" srcId="{35D56692-8A80-4805-9AD3-8FFCDF1AAACD}" destId="{A4852541-E47E-4022-B1F4-D695D258C19E}" srcOrd="0" destOrd="0" presId="urn:microsoft.com/office/officeart/2005/8/layout/orgChart1"/>
    <dgm:cxn modelId="{FA3E238B-B15E-412B-BB50-965460714EEE}" type="presParOf" srcId="{35D56692-8A80-4805-9AD3-8FFCDF1AAACD}" destId="{DC7A46DF-255C-4586-8BE5-A841DE6BD00D}" srcOrd="1" destOrd="0" presId="urn:microsoft.com/office/officeart/2005/8/layout/orgChart1"/>
    <dgm:cxn modelId="{6F3A716C-6A30-4D5E-BA09-B193DE27B6E6}" type="presParOf" srcId="{DC7A46DF-255C-4586-8BE5-A841DE6BD00D}" destId="{B2AD7717-D6D7-4FDE-B958-604F8B71EBD5}" srcOrd="0" destOrd="0" presId="urn:microsoft.com/office/officeart/2005/8/layout/orgChart1"/>
    <dgm:cxn modelId="{A80B4333-5CA4-41F6-A686-4B1626D73FFD}" type="presParOf" srcId="{B2AD7717-D6D7-4FDE-B958-604F8B71EBD5}" destId="{68254A5F-A386-44C6-B892-D1CB66401E33}" srcOrd="0" destOrd="0" presId="urn:microsoft.com/office/officeart/2005/8/layout/orgChart1"/>
    <dgm:cxn modelId="{83861934-9E02-471E-917F-A6716CFA004C}" type="presParOf" srcId="{B2AD7717-D6D7-4FDE-B958-604F8B71EBD5}" destId="{E61DE497-728A-40C0-96C8-7A13E49F27F7}" srcOrd="1" destOrd="0" presId="urn:microsoft.com/office/officeart/2005/8/layout/orgChart1"/>
    <dgm:cxn modelId="{C0C2C16D-54CB-470C-BCB7-6499E852C85E}" type="presParOf" srcId="{DC7A46DF-255C-4586-8BE5-A841DE6BD00D}" destId="{D363CA8B-F367-4E60-9900-A18C1633DEBC}" srcOrd="1" destOrd="0" presId="urn:microsoft.com/office/officeart/2005/8/layout/orgChart1"/>
    <dgm:cxn modelId="{C65CAEA7-5152-4FD9-A8AA-2404563AB4B5}" type="presParOf" srcId="{DC7A46DF-255C-4586-8BE5-A841DE6BD00D}" destId="{2FB0C0B5-1D4F-48C6-9709-979DD846B8CE}" srcOrd="2" destOrd="0" presId="urn:microsoft.com/office/officeart/2005/8/layout/orgChart1"/>
    <dgm:cxn modelId="{75D587E9-44DA-4308-AE2E-A20099DFA632}" type="presParOf" srcId="{35D56692-8A80-4805-9AD3-8FFCDF1AAACD}" destId="{69FD2516-B1D8-4FD9-9E9D-425432ED7A8F}" srcOrd="2" destOrd="0" presId="urn:microsoft.com/office/officeart/2005/8/layout/orgChart1"/>
    <dgm:cxn modelId="{2BC78187-C349-4C0E-94B3-6253864A1F2E}" type="presParOf" srcId="{35D56692-8A80-4805-9AD3-8FFCDF1AAACD}" destId="{C4AE4091-2DB9-4088-9628-E29375A267D4}" srcOrd="3" destOrd="0" presId="urn:microsoft.com/office/officeart/2005/8/layout/orgChart1"/>
    <dgm:cxn modelId="{41429D98-7135-4EFC-ACF8-A9345B18AD50}" type="presParOf" srcId="{C4AE4091-2DB9-4088-9628-E29375A267D4}" destId="{3BEE3314-9781-42D8-8CFE-5B5AB63C617F}" srcOrd="0" destOrd="0" presId="urn:microsoft.com/office/officeart/2005/8/layout/orgChart1"/>
    <dgm:cxn modelId="{CD0C8039-F35A-4353-94AB-B0BB6D36675E}" type="presParOf" srcId="{3BEE3314-9781-42D8-8CFE-5B5AB63C617F}" destId="{56035AFE-7928-4092-8A53-6037E15FB076}" srcOrd="0" destOrd="0" presId="urn:microsoft.com/office/officeart/2005/8/layout/orgChart1"/>
    <dgm:cxn modelId="{71D913B8-B20B-4188-9F35-27B69729E29F}" type="presParOf" srcId="{3BEE3314-9781-42D8-8CFE-5B5AB63C617F}" destId="{2978E00A-1FE0-45D8-A92C-19AD47E8E261}" srcOrd="1" destOrd="0" presId="urn:microsoft.com/office/officeart/2005/8/layout/orgChart1"/>
    <dgm:cxn modelId="{52F3F179-DA41-4AC9-B39A-8B0478A94C9B}" type="presParOf" srcId="{C4AE4091-2DB9-4088-9628-E29375A267D4}" destId="{4C93402D-4B7D-4F0F-9EE1-F47ED7E11B68}" srcOrd="1" destOrd="0" presId="urn:microsoft.com/office/officeart/2005/8/layout/orgChart1"/>
    <dgm:cxn modelId="{FA75CF93-6E19-44D7-9619-3A27EAFFAA68}" type="presParOf" srcId="{C4AE4091-2DB9-4088-9628-E29375A267D4}" destId="{5D15A248-F1F1-424D-B7C5-B152733726FA}" srcOrd="2" destOrd="0" presId="urn:microsoft.com/office/officeart/2005/8/layout/orgChart1"/>
    <dgm:cxn modelId="{9A78DA2D-F186-4210-B154-0E96BAA6C7A0}" type="presParOf" srcId="{35D56692-8A80-4805-9AD3-8FFCDF1AAACD}" destId="{D145C328-FEAA-4978-9748-E7245F3C0CBC}" srcOrd="4" destOrd="0" presId="urn:microsoft.com/office/officeart/2005/8/layout/orgChart1"/>
    <dgm:cxn modelId="{5F0EA6D3-F96C-46CD-9188-AFCC7C38BC95}" type="presParOf" srcId="{35D56692-8A80-4805-9AD3-8FFCDF1AAACD}" destId="{2F1690E0-F80A-40C0-AE1B-C2CA093A0194}" srcOrd="5" destOrd="0" presId="urn:microsoft.com/office/officeart/2005/8/layout/orgChart1"/>
    <dgm:cxn modelId="{AFD26AAE-2F09-4EBD-B79F-13AD2E1828C9}" type="presParOf" srcId="{2F1690E0-F80A-40C0-AE1B-C2CA093A0194}" destId="{12C50CF2-11C9-4473-854D-CA99E54A89E7}" srcOrd="0" destOrd="0" presId="urn:microsoft.com/office/officeart/2005/8/layout/orgChart1"/>
    <dgm:cxn modelId="{4B250AEA-6615-4A81-94F3-DE39CF97786F}" type="presParOf" srcId="{12C50CF2-11C9-4473-854D-CA99E54A89E7}" destId="{5C0C0CD5-A4DB-4818-8FB5-B2BA9711DD30}" srcOrd="0" destOrd="0" presId="urn:microsoft.com/office/officeart/2005/8/layout/orgChart1"/>
    <dgm:cxn modelId="{D3495357-AD72-4BD5-9856-2B10905126C3}" type="presParOf" srcId="{12C50CF2-11C9-4473-854D-CA99E54A89E7}" destId="{C38C56C5-E3B6-421D-8377-A841D2A28D52}" srcOrd="1" destOrd="0" presId="urn:microsoft.com/office/officeart/2005/8/layout/orgChart1"/>
    <dgm:cxn modelId="{C93D4952-994C-4FBB-882B-9CE56699E404}" type="presParOf" srcId="{2F1690E0-F80A-40C0-AE1B-C2CA093A0194}" destId="{921C4B6D-C195-4E6E-800D-82F10265A38D}" srcOrd="1" destOrd="0" presId="urn:microsoft.com/office/officeart/2005/8/layout/orgChart1"/>
    <dgm:cxn modelId="{1EF24CE6-F87A-465F-A9A4-768431183290}" type="presParOf" srcId="{2F1690E0-F80A-40C0-AE1B-C2CA093A0194}" destId="{6DF992CA-D1B3-45C5-9243-6206F7452978}" srcOrd="2" destOrd="0" presId="urn:microsoft.com/office/officeart/2005/8/layout/orgChart1"/>
    <dgm:cxn modelId="{F6C88963-EAE4-4D91-B337-5DB62B889BFE}" type="presParOf" srcId="{783F7A39-7347-49E3-A90F-B2AF28016BDB}" destId="{7C7262E7-DB69-43CA-967E-1E79E398641B}" srcOrd="2" destOrd="0" presId="urn:microsoft.com/office/officeart/2005/8/layout/orgChart1"/>
    <dgm:cxn modelId="{9A984909-DC8E-41A5-A95F-EA0FE4AFD163}" type="presParOf" srcId="{279BD571-154B-4B29-A346-77B5650C89F0}" destId="{63DED842-D15A-46D5-BB22-FD6B5A48FC77}" srcOrd="4" destOrd="0" presId="urn:microsoft.com/office/officeart/2005/8/layout/orgChart1"/>
    <dgm:cxn modelId="{6B0AF9A7-5178-4D8E-AD96-F8AD9A828533}" type="presParOf" srcId="{279BD571-154B-4B29-A346-77B5650C89F0}" destId="{10FC7821-EF46-4C51-B5FD-E1F3A5F8226E}" srcOrd="5" destOrd="0" presId="urn:microsoft.com/office/officeart/2005/8/layout/orgChart1"/>
    <dgm:cxn modelId="{BEA34E17-2690-433F-9663-A00B17E526BD}" type="presParOf" srcId="{10FC7821-EF46-4C51-B5FD-E1F3A5F8226E}" destId="{4D9A6447-4D71-42C5-9C85-1D496A4EA5E6}" srcOrd="0" destOrd="0" presId="urn:microsoft.com/office/officeart/2005/8/layout/orgChart1"/>
    <dgm:cxn modelId="{4FDF31EE-E72B-4D5F-8855-5C509F0827D0}" type="presParOf" srcId="{4D9A6447-4D71-42C5-9C85-1D496A4EA5E6}" destId="{BAD96FC0-DB44-47D2-BEE7-7766BDB3EA5C}" srcOrd="0" destOrd="0" presId="urn:microsoft.com/office/officeart/2005/8/layout/orgChart1"/>
    <dgm:cxn modelId="{9FB84270-A17C-4303-B8A6-0D301D8D00BE}" type="presParOf" srcId="{4D9A6447-4D71-42C5-9C85-1D496A4EA5E6}" destId="{EAD4142A-DE36-4B95-8A92-9019A551F89D}" srcOrd="1" destOrd="0" presId="urn:microsoft.com/office/officeart/2005/8/layout/orgChart1"/>
    <dgm:cxn modelId="{3422F2C5-FB0A-4E42-AD28-3F6DF6812D77}" type="presParOf" srcId="{10FC7821-EF46-4C51-B5FD-E1F3A5F8226E}" destId="{64C3A813-7555-418C-9F94-BF472C031A83}" srcOrd="1" destOrd="0" presId="urn:microsoft.com/office/officeart/2005/8/layout/orgChart1"/>
    <dgm:cxn modelId="{0AF22378-8FC4-4833-AA05-8E39D1B64F12}" type="presParOf" srcId="{64C3A813-7555-418C-9F94-BF472C031A83}" destId="{BF8CC93F-ABB8-4AE4-AD52-CB068BB5DEE2}" srcOrd="0" destOrd="0" presId="urn:microsoft.com/office/officeart/2005/8/layout/orgChart1"/>
    <dgm:cxn modelId="{1760E28C-5B0A-4316-8A83-128376DA0F15}" type="presParOf" srcId="{64C3A813-7555-418C-9F94-BF472C031A83}" destId="{1905E8DA-6B21-4C60-8197-8369FC52135D}" srcOrd="1" destOrd="0" presId="urn:microsoft.com/office/officeart/2005/8/layout/orgChart1"/>
    <dgm:cxn modelId="{E6C1113B-6090-4385-8212-AA036F3BD5C7}" type="presParOf" srcId="{1905E8DA-6B21-4C60-8197-8369FC52135D}" destId="{03195F7C-C58B-488B-A26E-BB149C2FD3BB}" srcOrd="0" destOrd="0" presId="urn:microsoft.com/office/officeart/2005/8/layout/orgChart1"/>
    <dgm:cxn modelId="{42BBC536-44F9-4C47-9251-E47AA2EAC302}" type="presParOf" srcId="{03195F7C-C58B-488B-A26E-BB149C2FD3BB}" destId="{FC965A2E-BEC3-4127-B61F-3272EB6FC792}" srcOrd="0" destOrd="0" presId="urn:microsoft.com/office/officeart/2005/8/layout/orgChart1"/>
    <dgm:cxn modelId="{1E244BB2-1365-44D9-804D-C97B12F77781}" type="presParOf" srcId="{03195F7C-C58B-488B-A26E-BB149C2FD3BB}" destId="{3B923B83-CF0A-4681-A28D-14E5A6ED4DDF}" srcOrd="1" destOrd="0" presId="urn:microsoft.com/office/officeart/2005/8/layout/orgChart1"/>
    <dgm:cxn modelId="{B3892A44-5A49-4C37-B2D5-38C1FCD14BE6}" type="presParOf" srcId="{1905E8DA-6B21-4C60-8197-8369FC52135D}" destId="{9AF04443-E62F-4BE4-B75A-7969822E0B65}" srcOrd="1" destOrd="0" presId="urn:microsoft.com/office/officeart/2005/8/layout/orgChart1"/>
    <dgm:cxn modelId="{F2818BDA-094C-49D8-8085-2534D0ADFD26}" type="presParOf" srcId="{9AF04443-E62F-4BE4-B75A-7969822E0B65}" destId="{090E6629-71D2-4A4E-86F3-4CDE00105CF3}" srcOrd="0" destOrd="0" presId="urn:microsoft.com/office/officeart/2005/8/layout/orgChart1"/>
    <dgm:cxn modelId="{6276C982-1910-4E75-9420-A708E2383A78}" type="presParOf" srcId="{9AF04443-E62F-4BE4-B75A-7969822E0B65}" destId="{32EAB7CE-1D56-4831-8D2C-BF4942F800CB}" srcOrd="1" destOrd="0" presId="urn:microsoft.com/office/officeart/2005/8/layout/orgChart1"/>
    <dgm:cxn modelId="{60D08F71-640D-4E40-85DB-FB07A029C040}" type="presParOf" srcId="{32EAB7CE-1D56-4831-8D2C-BF4942F800CB}" destId="{8C1735B4-950B-4508-9EE9-9ACB29F503BD}" srcOrd="0" destOrd="0" presId="urn:microsoft.com/office/officeart/2005/8/layout/orgChart1"/>
    <dgm:cxn modelId="{F00FFC73-2468-4E68-A851-851EDE782E51}" type="presParOf" srcId="{8C1735B4-950B-4508-9EE9-9ACB29F503BD}" destId="{66396B9B-FC27-4B96-87B6-228CE1989D4D}" srcOrd="0" destOrd="0" presId="urn:microsoft.com/office/officeart/2005/8/layout/orgChart1"/>
    <dgm:cxn modelId="{04D80C79-55C8-432F-A4AC-338A5C1BF434}" type="presParOf" srcId="{8C1735B4-950B-4508-9EE9-9ACB29F503BD}" destId="{9AB658FB-2CB7-4312-AAA7-CC17ABB783DF}" srcOrd="1" destOrd="0" presId="urn:microsoft.com/office/officeart/2005/8/layout/orgChart1"/>
    <dgm:cxn modelId="{BA13FF9F-8DBF-49DB-B89E-B19FBD2BCA01}" type="presParOf" srcId="{32EAB7CE-1D56-4831-8D2C-BF4942F800CB}" destId="{95D0FBEA-A7B2-4A8B-94DD-82A8C82A9B9F}" srcOrd="1" destOrd="0" presId="urn:microsoft.com/office/officeart/2005/8/layout/orgChart1"/>
    <dgm:cxn modelId="{C9C62CBA-7993-4E60-BD27-DD16BDF8D7E6}" type="presParOf" srcId="{32EAB7CE-1D56-4831-8D2C-BF4942F800CB}" destId="{FA7855EC-1C8B-4E47-A3B8-2053BD59C8B6}" srcOrd="2" destOrd="0" presId="urn:microsoft.com/office/officeart/2005/8/layout/orgChart1"/>
    <dgm:cxn modelId="{717EB3E0-08CD-4945-B599-67BA849363FC}" type="presParOf" srcId="{1905E8DA-6B21-4C60-8197-8369FC52135D}" destId="{C425A060-FC1C-4453-8DE3-09202D7D6A5F}" srcOrd="2" destOrd="0" presId="urn:microsoft.com/office/officeart/2005/8/layout/orgChart1"/>
    <dgm:cxn modelId="{0EDF6776-AF06-4C54-93B3-CACD635009DC}" type="presParOf" srcId="{64C3A813-7555-418C-9F94-BF472C031A83}" destId="{D5725E39-46DA-4F47-AB7B-093E074C18A9}" srcOrd="2" destOrd="0" presId="urn:microsoft.com/office/officeart/2005/8/layout/orgChart1"/>
    <dgm:cxn modelId="{27D7822F-40DE-4098-A7B7-44A96DF70D57}" type="presParOf" srcId="{64C3A813-7555-418C-9F94-BF472C031A83}" destId="{C4CCB027-2866-4E4F-9125-840115CC828A}" srcOrd="3" destOrd="0" presId="urn:microsoft.com/office/officeart/2005/8/layout/orgChart1"/>
    <dgm:cxn modelId="{6007BD2F-F895-454F-B49B-B0CF19D651D2}" type="presParOf" srcId="{C4CCB027-2866-4E4F-9125-840115CC828A}" destId="{633DA455-E189-45E9-B3AF-31FEB7AEE2C4}" srcOrd="0" destOrd="0" presId="urn:microsoft.com/office/officeart/2005/8/layout/orgChart1"/>
    <dgm:cxn modelId="{55B2BC8D-D57D-4836-87BC-C888C63A7F12}" type="presParOf" srcId="{633DA455-E189-45E9-B3AF-31FEB7AEE2C4}" destId="{CB0F7833-8A85-4AD0-BD52-80AA21493D1A}" srcOrd="0" destOrd="0" presId="urn:microsoft.com/office/officeart/2005/8/layout/orgChart1"/>
    <dgm:cxn modelId="{8832F7F0-60F1-4764-9317-60C75D16B1B4}" type="presParOf" srcId="{633DA455-E189-45E9-B3AF-31FEB7AEE2C4}" destId="{A53FF5D1-E9E0-4E95-B616-CA18E9D81E10}" srcOrd="1" destOrd="0" presId="urn:microsoft.com/office/officeart/2005/8/layout/orgChart1"/>
    <dgm:cxn modelId="{9EA2F766-812A-46E3-BEB5-92D05E6138ED}" type="presParOf" srcId="{C4CCB027-2866-4E4F-9125-840115CC828A}" destId="{144322C2-1199-4034-9C38-A0A8A6FF90D4}" srcOrd="1" destOrd="0" presId="urn:microsoft.com/office/officeart/2005/8/layout/orgChart1"/>
    <dgm:cxn modelId="{5F4C1FDC-1C59-4445-AF26-64C7F5BBE2FE}" type="presParOf" srcId="{C4CCB027-2866-4E4F-9125-840115CC828A}" destId="{23F4E541-CD6E-4651-8654-70C333704736}" srcOrd="2" destOrd="0" presId="urn:microsoft.com/office/officeart/2005/8/layout/orgChart1"/>
    <dgm:cxn modelId="{8822A14C-C98E-4D8B-9459-6970ABABEF67}" type="presParOf" srcId="{10FC7821-EF46-4C51-B5FD-E1F3A5F8226E}" destId="{11BDE4AA-DFEB-4D62-B183-7A85B358066F}" srcOrd="2" destOrd="0" presId="urn:microsoft.com/office/officeart/2005/8/layout/orgChart1"/>
    <dgm:cxn modelId="{97CBE7F4-DCFF-4A80-AC5A-F2D186EC653C}" type="presParOf" srcId="{8C7DBB9E-77B7-4E04-AE0F-9BBD894A2AD4}" destId="{FFC1D584-170E-4560-A436-3B6DAF057A6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2516-B1D8-4FD9-9E9D-425432ED7A8F}">
      <dsp:nvSpPr>
        <dsp:cNvPr id="0" name=""/>
        <dsp:cNvSpPr/>
      </dsp:nvSpPr>
      <dsp:spPr>
        <a:xfrm>
          <a:off x="4561820" y="1637876"/>
          <a:ext cx="527450" cy="18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41"/>
              </a:lnTo>
              <a:lnTo>
                <a:pt x="527450" y="91541"/>
              </a:lnTo>
              <a:lnTo>
                <a:pt x="527450" y="183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52541-E47E-4022-B1F4-D695D258C19E}">
      <dsp:nvSpPr>
        <dsp:cNvPr id="0" name=""/>
        <dsp:cNvSpPr/>
      </dsp:nvSpPr>
      <dsp:spPr>
        <a:xfrm>
          <a:off x="4034369" y="1637876"/>
          <a:ext cx="527450" cy="183082"/>
        </a:xfrm>
        <a:custGeom>
          <a:avLst/>
          <a:gdLst/>
          <a:ahLst/>
          <a:cxnLst/>
          <a:rect l="0" t="0" r="0" b="0"/>
          <a:pathLst>
            <a:path>
              <a:moveTo>
                <a:pt x="527450" y="0"/>
              </a:moveTo>
              <a:lnTo>
                <a:pt x="527450" y="91541"/>
              </a:lnTo>
              <a:lnTo>
                <a:pt x="0" y="91541"/>
              </a:lnTo>
              <a:lnTo>
                <a:pt x="0" y="183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ABC30-4719-4CC7-BEFA-B4743288DF99}">
      <dsp:nvSpPr>
        <dsp:cNvPr id="0" name=""/>
        <dsp:cNvSpPr/>
      </dsp:nvSpPr>
      <dsp:spPr>
        <a:xfrm>
          <a:off x="3168988" y="978113"/>
          <a:ext cx="1392832" cy="22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11"/>
              </a:lnTo>
              <a:lnTo>
                <a:pt x="1392832" y="132311"/>
              </a:lnTo>
              <a:lnTo>
                <a:pt x="1392832" y="223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96C38-C22A-46A7-9D0A-763195748CA2}">
      <dsp:nvSpPr>
        <dsp:cNvPr id="0" name=""/>
        <dsp:cNvSpPr/>
      </dsp:nvSpPr>
      <dsp:spPr>
        <a:xfrm>
          <a:off x="1707940" y="1637876"/>
          <a:ext cx="1271527" cy="18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41"/>
              </a:lnTo>
              <a:lnTo>
                <a:pt x="1271527" y="91541"/>
              </a:lnTo>
              <a:lnTo>
                <a:pt x="1271527" y="183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E21B7-9871-487A-92CE-16DA8B1A6485}">
      <dsp:nvSpPr>
        <dsp:cNvPr id="0" name=""/>
        <dsp:cNvSpPr/>
      </dsp:nvSpPr>
      <dsp:spPr>
        <a:xfrm>
          <a:off x="1707940" y="1637876"/>
          <a:ext cx="153392" cy="18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41"/>
              </a:lnTo>
              <a:lnTo>
                <a:pt x="153392" y="91541"/>
              </a:lnTo>
              <a:lnTo>
                <a:pt x="153392" y="183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E3952-C542-4AC8-B6DF-6ECF4BC48E04}">
      <dsp:nvSpPr>
        <dsp:cNvPr id="0" name=""/>
        <dsp:cNvSpPr/>
      </dsp:nvSpPr>
      <dsp:spPr>
        <a:xfrm>
          <a:off x="589805" y="1637876"/>
          <a:ext cx="1118135" cy="183082"/>
        </a:xfrm>
        <a:custGeom>
          <a:avLst/>
          <a:gdLst/>
          <a:ahLst/>
          <a:cxnLst/>
          <a:rect l="0" t="0" r="0" b="0"/>
          <a:pathLst>
            <a:path>
              <a:moveTo>
                <a:pt x="1118135" y="0"/>
              </a:moveTo>
              <a:lnTo>
                <a:pt x="1118135" y="91541"/>
              </a:lnTo>
              <a:lnTo>
                <a:pt x="0" y="91541"/>
              </a:lnTo>
              <a:lnTo>
                <a:pt x="0" y="183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83AE4-DE1B-4626-92EF-5B0357EDFD23}">
      <dsp:nvSpPr>
        <dsp:cNvPr id="0" name=""/>
        <dsp:cNvSpPr/>
      </dsp:nvSpPr>
      <dsp:spPr>
        <a:xfrm>
          <a:off x="1707940" y="978113"/>
          <a:ext cx="1461047" cy="223852"/>
        </a:xfrm>
        <a:custGeom>
          <a:avLst/>
          <a:gdLst/>
          <a:ahLst/>
          <a:cxnLst/>
          <a:rect l="0" t="0" r="0" b="0"/>
          <a:pathLst>
            <a:path>
              <a:moveTo>
                <a:pt x="1461047" y="0"/>
              </a:moveTo>
              <a:lnTo>
                <a:pt x="1461047" y="132311"/>
              </a:lnTo>
              <a:lnTo>
                <a:pt x="0" y="132311"/>
              </a:lnTo>
              <a:lnTo>
                <a:pt x="0" y="223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35791-2D18-4913-80D5-1A349441DA0F}">
      <dsp:nvSpPr>
        <dsp:cNvPr id="0" name=""/>
        <dsp:cNvSpPr/>
      </dsp:nvSpPr>
      <dsp:spPr>
        <a:xfrm>
          <a:off x="2733078" y="542203"/>
          <a:ext cx="871819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MÅLTID</a:t>
          </a:r>
          <a:endParaRPr lang="nb-NO" sz="1600" kern="1200" dirty="0"/>
        </a:p>
      </dsp:txBody>
      <dsp:txXfrm>
        <a:off x="2733078" y="542203"/>
        <a:ext cx="871819" cy="435909"/>
      </dsp:txXfrm>
    </dsp:sp>
    <dsp:sp modelId="{CF04284D-A427-4614-8FE4-53229A9CE89D}">
      <dsp:nvSpPr>
        <dsp:cNvPr id="0" name=""/>
        <dsp:cNvSpPr/>
      </dsp:nvSpPr>
      <dsp:spPr>
        <a:xfrm>
          <a:off x="1272030" y="1201966"/>
          <a:ext cx="871819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Matrett</a:t>
          </a:r>
          <a:endParaRPr lang="nb-NO" sz="1600" kern="1200" dirty="0"/>
        </a:p>
      </dsp:txBody>
      <dsp:txXfrm>
        <a:off x="1272030" y="1201966"/>
        <a:ext cx="871819" cy="435909"/>
      </dsp:txXfrm>
    </dsp:sp>
    <dsp:sp modelId="{DAADADB9-77F9-43F7-A673-F1D665E7AD49}">
      <dsp:nvSpPr>
        <dsp:cNvPr id="0" name=""/>
        <dsp:cNvSpPr/>
      </dsp:nvSpPr>
      <dsp:spPr>
        <a:xfrm>
          <a:off x="503" y="1820958"/>
          <a:ext cx="1178604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Matvarer</a:t>
          </a:r>
          <a:endParaRPr lang="nb-NO" sz="1600" kern="1200" dirty="0"/>
        </a:p>
      </dsp:txBody>
      <dsp:txXfrm>
        <a:off x="503" y="1820958"/>
        <a:ext cx="1178604" cy="435909"/>
      </dsp:txXfrm>
    </dsp:sp>
    <dsp:sp modelId="{DD0BB627-53B1-4FCE-AE14-CC35410F3475}">
      <dsp:nvSpPr>
        <dsp:cNvPr id="0" name=""/>
        <dsp:cNvSpPr/>
      </dsp:nvSpPr>
      <dsp:spPr>
        <a:xfrm>
          <a:off x="1362189" y="1820958"/>
          <a:ext cx="998285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Redskap </a:t>
          </a:r>
          <a:endParaRPr lang="nb-NO" sz="1600" kern="1200" dirty="0"/>
        </a:p>
      </dsp:txBody>
      <dsp:txXfrm>
        <a:off x="1362189" y="1820958"/>
        <a:ext cx="998285" cy="435909"/>
      </dsp:txXfrm>
    </dsp:sp>
    <dsp:sp modelId="{2D1CD9B6-C8D1-4807-B36C-942E97A7F2E5}">
      <dsp:nvSpPr>
        <dsp:cNvPr id="0" name=""/>
        <dsp:cNvSpPr/>
      </dsp:nvSpPr>
      <dsp:spPr>
        <a:xfrm>
          <a:off x="2543558" y="1820958"/>
          <a:ext cx="871819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tx1"/>
              </a:solidFill>
            </a:rPr>
            <a:t>Metoder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2543558" y="1820958"/>
        <a:ext cx="871819" cy="435909"/>
      </dsp:txXfrm>
    </dsp:sp>
    <dsp:sp modelId="{39C53524-C3C7-47B8-A396-CFEF96A96193}">
      <dsp:nvSpPr>
        <dsp:cNvPr id="0" name=""/>
        <dsp:cNvSpPr/>
      </dsp:nvSpPr>
      <dsp:spPr>
        <a:xfrm>
          <a:off x="4057695" y="1201966"/>
          <a:ext cx="1008250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Rammer </a:t>
          </a:r>
          <a:endParaRPr lang="nb-NO" sz="1600" kern="1200" dirty="0"/>
        </a:p>
      </dsp:txBody>
      <dsp:txXfrm>
        <a:off x="4057695" y="1201966"/>
        <a:ext cx="1008250" cy="435909"/>
      </dsp:txXfrm>
    </dsp:sp>
    <dsp:sp modelId="{68254A5F-A386-44C6-B892-D1CB66401E33}">
      <dsp:nvSpPr>
        <dsp:cNvPr id="0" name=""/>
        <dsp:cNvSpPr/>
      </dsp:nvSpPr>
      <dsp:spPr>
        <a:xfrm>
          <a:off x="3598459" y="1820958"/>
          <a:ext cx="871819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Effekter </a:t>
          </a:r>
          <a:endParaRPr lang="nb-NO" sz="1600" kern="1200" dirty="0"/>
        </a:p>
      </dsp:txBody>
      <dsp:txXfrm>
        <a:off x="3598459" y="1820958"/>
        <a:ext cx="871819" cy="435909"/>
      </dsp:txXfrm>
    </dsp:sp>
    <dsp:sp modelId="{56035AFE-7928-4092-8A53-6037E15FB076}">
      <dsp:nvSpPr>
        <dsp:cNvPr id="0" name=""/>
        <dsp:cNvSpPr/>
      </dsp:nvSpPr>
      <dsp:spPr>
        <a:xfrm>
          <a:off x="4653361" y="1820958"/>
          <a:ext cx="871819" cy="43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Sted/tid</a:t>
          </a:r>
          <a:endParaRPr lang="nb-NO" sz="1600" kern="1200" dirty="0"/>
        </a:p>
      </dsp:txBody>
      <dsp:txXfrm>
        <a:off x="4653361" y="1820958"/>
        <a:ext cx="871819" cy="435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25E39-46DA-4F47-AB7B-093E074C18A9}">
      <dsp:nvSpPr>
        <dsp:cNvPr id="0" name=""/>
        <dsp:cNvSpPr/>
      </dsp:nvSpPr>
      <dsp:spPr>
        <a:xfrm>
          <a:off x="7304535" y="1620989"/>
          <a:ext cx="445645" cy="33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1"/>
              </a:lnTo>
              <a:lnTo>
                <a:pt x="445645" y="169591"/>
              </a:lnTo>
              <a:lnTo>
                <a:pt x="445645" y="339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E6629-71D2-4A4E-86F3-4CDE00105CF3}">
      <dsp:nvSpPr>
        <dsp:cNvPr id="0" name=""/>
        <dsp:cNvSpPr/>
      </dsp:nvSpPr>
      <dsp:spPr>
        <a:xfrm>
          <a:off x="6591899" y="2233149"/>
          <a:ext cx="91440" cy="434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908"/>
              </a:lnTo>
              <a:lnTo>
                <a:pt x="128536" y="43490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C93F-ABB8-4AE4-AD52-CB068BB5DEE2}">
      <dsp:nvSpPr>
        <dsp:cNvPr id="0" name=""/>
        <dsp:cNvSpPr/>
      </dsp:nvSpPr>
      <dsp:spPr>
        <a:xfrm>
          <a:off x="6858462" y="1620989"/>
          <a:ext cx="446073" cy="339182"/>
        </a:xfrm>
        <a:custGeom>
          <a:avLst/>
          <a:gdLst/>
          <a:ahLst/>
          <a:cxnLst/>
          <a:rect l="0" t="0" r="0" b="0"/>
          <a:pathLst>
            <a:path>
              <a:moveTo>
                <a:pt x="446073" y="0"/>
              </a:moveTo>
              <a:lnTo>
                <a:pt x="446073" y="169591"/>
              </a:lnTo>
              <a:lnTo>
                <a:pt x="0" y="169591"/>
              </a:lnTo>
              <a:lnTo>
                <a:pt x="0" y="339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D842-D15A-46D5-BB22-FD6B5A48FC77}">
      <dsp:nvSpPr>
        <dsp:cNvPr id="0" name=""/>
        <dsp:cNvSpPr/>
      </dsp:nvSpPr>
      <dsp:spPr>
        <a:xfrm>
          <a:off x="4419470" y="893354"/>
          <a:ext cx="2885064" cy="33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1"/>
              </a:lnTo>
              <a:lnTo>
                <a:pt x="2885064" y="169591"/>
              </a:lnTo>
              <a:lnTo>
                <a:pt x="2885064" y="339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5C328-FEAA-4978-9748-E7245F3C0CBC}">
      <dsp:nvSpPr>
        <dsp:cNvPr id="0" name=""/>
        <dsp:cNvSpPr/>
      </dsp:nvSpPr>
      <dsp:spPr>
        <a:xfrm>
          <a:off x="4480600" y="1631916"/>
          <a:ext cx="1393247" cy="26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39"/>
              </a:lnTo>
              <a:lnTo>
                <a:pt x="1393247" y="90739"/>
              </a:lnTo>
              <a:lnTo>
                <a:pt x="1393247" y="2603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D2516-B1D8-4FD9-9E9D-425432ED7A8F}">
      <dsp:nvSpPr>
        <dsp:cNvPr id="0" name=""/>
        <dsp:cNvSpPr/>
      </dsp:nvSpPr>
      <dsp:spPr>
        <a:xfrm>
          <a:off x="4480600" y="1631916"/>
          <a:ext cx="282361" cy="26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39"/>
              </a:lnTo>
              <a:lnTo>
                <a:pt x="282361" y="90739"/>
              </a:lnTo>
              <a:lnTo>
                <a:pt x="282361" y="2603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52541-E47E-4022-B1F4-D695D258C19E}">
      <dsp:nvSpPr>
        <dsp:cNvPr id="0" name=""/>
        <dsp:cNvSpPr/>
      </dsp:nvSpPr>
      <dsp:spPr>
        <a:xfrm>
          <a:off x="3602941" y="1631916"/>
          <a:ext cx="877658" cy="260330"/>
        </a:xfrm>
        <a:custGeom>
          <a:avLst/>
          <a:gdLst/>
          <a:ahLst/>
          <a:cxnLst/>
          <a:rect l="0" t="0" r="0" b="0"/>
          <a:pathLst>
            <a:path>
              <a:moveTo>
                <a:pt x="877658" y="0"/>
              </a:moveTo>
              <a:lnTo>
                <a:pt x="877658" y="90739"/>
              </a:lnTo>
              <a:lnTo>
                <a:pt x="0" y="90739"/>
              </a:lnTo>
              <a:lnTo>
                <a:pt x="0" y="2603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ABC30-4719-4CC7-BEFA-B4743288DF99}">
      <dsp:nvSpPr>
        <dsp:cNvPr id="0" name=""/>
        <dsp:cNvSpPr/>
      </dsp:nvSpPr>
      <dsp:spPr>
        <a:xfrm>
          <a:off x="4373750" y="893354"/>
          <a:ext cx="91440" cy="41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42"/>
              </a:lnTo>
              <a:lnTo>
                <a:pt x="106849" y="248442"/>
              </a:lnTo>
              <a:lnTo>
                <a:pt x="106849" y="418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96C38-C22A-46A7-9D0A-763195748CA2}">
      <dsp:nvSpPr>
        <dsp:cNvPr id="0" name=""/>
        <dsp:cNvSpPr/>
      </dsp:nvSpPr>
      <dsp:spPr>
        <a:xfrm>
          <a:off x="1424874" y="1570031"/>
          <a:ext cx="1082742" cy="35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79"/>
              </a:lnTo>
              <a:lnTo>
                <a:pt x="1082742" y="183279"/>
              </a:lnTo>
              <a:lnTo>
                <a:pt x="1082742" y="3528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E21B7-9871-487A-92CE-16DA8B1A6485}">
      <dsp:nvSpPr>
        <dsp:cNvPr id="0" name=""/>
        <dsp:cNvSpPr/>
      </dsp:nvSpPr>
      <dsp:spPr>
        <a:xfrm>
          <a:off x="1379154" y="1570031"/>
          <a:ext cx="91440" cy="339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591"/>
              </a:lnTo>
              <a:lnTo>
                <a:pt x="63777" y="169591"/>
              </a:lnTo>
              <a:lnTo>
                <a:pt x="63777" y="339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E3952-C542-4AC8-B6DF-6ECF4BC48E04}">
      <dsp:nvSpPr>
        <dsp:cNvPr id="0" name=""/>
        <dsp:cNvSpPr/>
      </dsp:nvSpPr>
      <dsp:spPr>
        <a:xfrm>
          <a:off x="373869" y="1570031"/>
          <a:ext cx="1051004" cy="339182"/>
        </a:xfrm>
        <a:custGeom>
          <a:avLst/>
          <a:gdLst/>
          <a:ahLst/>
          <a:cxnLst/>
          <a:rect l="0" t="0" r="0" b="0"/>
          <a:pathLst>
            <a:path>
              <a:moveTo>
                <a:pt x="1051004" y="0"/>
              </a:moveTo>
              <a:lnTo>
                <a:pt x="1051004" y="169591"/>
              </a:lnTo>
              <a:lnTo>
                <a:pt x="0" y="169591"/>
              </a:lnTo>
              <a:lnTo>
                <a:pt x="0" y="339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83AE4-DE1B-4626-92EF-5B0357EDFD23}">
      <dsp:nvSpPr>
        <dsp:cNvPr id="0" name=""/>
        <dsp:cNvSpPr/>
      </dsp:nvSpPr>
      <dsp:spPr>
        <a:xfrm>
          <a:off x="1424874" y="893354"/>
          <a:ext cx="2994596" cy="339182"/>
        </a:xfrm>
        <a:custGeom>
          <a:avLst/>
          <a:gdLst/>
          <a:ahLst/>
          <a:cxnLst/>
          <a:rect l="0" t="0" r="0" b="0"/>
          <a:pathLst>
            <a:path>
              <a:moveTo>
                <a:pt x="2994596" y="0"/>
              </a:moveTo>
              <a:lnTo>
                <a:pt x="2994596" y="169591"/>
              </a:lnTo>
              <a:lnTo>
                <a:pt x="0" y="169591"/>
              </a:lnTo>
              <a:lnTo>
                <a:pt x="0" y="339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3F48-CE40-43C6-908E-E0108DF194F0}">
      <dsp:nvSpPr>
        <dsp:cNvPr id="0" name=""/>
        <dsp:cNvSpPr/>
      </dsp:nvSpPr>
      <dsp:spPr>
        <a:xfrm>
          <a:off x="3611893" y="85778"/>
          <a:ext cx="1615153" cy="807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Måltid i et sosialt aspekt</a:t>
          </a:r>
          <a:endParaRPr lang="nb-NO" sz="1200" kern="1200" dirty="0"/>
        </a:p>
      </dsp:txBody>
      <dsp:txXfrm>
        <a:off x="3611893" y="85778"/>
        <a:ext cx="1615153" cy="807576"/>
      </dsp:txXfrm>
    </dsp:sp>
    <dsp:sp modelId="{CF04284D-A427-4614-8FE4-53229A9CE89D}">
      <dsp:nvSpPr>
        <dsp:cNvPr id="0" name=""/>
        <dsp:cNvSpPr/>
      </dsp:nvSpPr>
      <dsp:spPr>
        <a:xfrm>
          <a:off x="910609" y="1232537"/>
          <a:ext cx="1028530" cy="337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matretter</a:t>
          </a:r>
          <a:endParaRPr lang="nb-NO" sz="1200" kern="1200" dirty="0"/>
        </a:p>
      </dsp:txBody>
      <dsp:txXfrm>
        <a:off x="910609" y="1232537"/>
        <a:ext cx="1028530" cy="337494"/>
      </dsp:txXfrm>
    </dsp:sp>
    <dsp:sp modelId="{DAADADB9-77F9-43F7-A673-F1D665E7AD49}">
      <dsp:nvSpPr>
        <dsp:cNvPr id="0" name=""/>
        <dsp:cNvSpPr/>
      </dsp:nvSpPr>
      <dsp:spPr>
        <a:xfrm>
          <a:off x="4500" y="1909214"/>
          <a:ext cx="738739" cy="40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redskap</a:t>
          </a:r>
          <a:endParaRPr lang="nb-NO" sz="1200" kern="1200" dirty="0"/>
        </a:p>
      </dsp:txBody>
      <dsp:txXfrm>
        <a:off x="4500" y="1909214"/>
        <a:ext cx="738739" cy="408109"/>
      </dsp:txXfrm>
    </dsp:sp>
    <dsp:sp modelId="{DD0BB627-53B1-4FCE-AE14-CC35410F3475}">
      <dsp:nvSpPr>
        <dsp:cNvPr id="0" name=""/>
        <dsp:cNvSpPr/>
      </dsp:nvSpPr>
      <dsp:spPr>
        <a:xfrm>
          <a:off x="1082421" y="1909214"/>
          <a:ext cx="721020" cy="365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 matvarer</a:t>
          </a:r>
          <a:endParaRPr lang="nb-NO" sz="1200" kern="1200" dirty="0"/>
        </a:p>
      </dsp:txBody>
      <dsp:txXfrm>
        <a:off x="1082421" y="1909214"/>
        <a:ext cx="721020" cy="365517"/>
      </dsp:txXfrm>
    </dsp:sp>
    <dsp:sp modelId="{2D1CD9B6-C8D1-4807-B36C-942E97A7F2E5}">
      <dsp:nvSpPr>
        <dsp:cNvPr id="0" name=""/>
        <dsp:cNvSpPr/>
      </dsp:nvSpPr>
      <dsp:spPr>
        <a:xfrm>
          <a:off x="2156305" y="1922902"/>
          <a:ext cx="702624" cy="386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metoder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2156305" y="1922902"/>
        <a:ext cx="702624" cy="386134"/>
      </dsp:txXfrm>
    </dsp:sp>
    <dsp:sp modelId="{39C53524-C3C7-47B8-A396-CFEF96A96193}">
      <dsp:nvSpPr>
        <dsp:cNvPr id="0" name=""/>
        <dsp:cNvSpPr/>
      </dsp:nvSpPr>
      <dsp:spPr>
        <a:xfrm>
          <a:off x="4038298" y="1311389"/>
          <a:ext cx="884603" cy="320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  </a:t>
          </a:r>
          <a:r>
            <a:rPr lang="nb-NO" sz="1200" kern="1200" dirty="0" smtClean="0"/>
            <a:t>trygg mat</a:t>
          </a:r>
          <a:endParaRPr lang="nb-NO" sz="1200" kern="1200" dirty="0"/>
        </a:p>
      </dsp:txBody>
      <dsp:txXfrm>
        <a:off x="4038298" y="1311389"/>
        <a:ext cx="884603" cy="320527"/>
      </dsp:txXfrm>
    </dsp:sp>
    <dsp:sp modelId="{68254A5F-A386-44C6-B892-D1CB66401E33}">
      <dsp:nvSpPr>
        <dsp:cNvPr id="0" name=""/>
        <dsp:cNvSpPr/>
      </dsp:nvSpPr>
      <dsp:spPr>
        <a:xfrm>
          <a:off x="3184431" y="1892246"/>
          <a:ext cx="837021" cy="390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  </a:t>
          </a:r>
          <a:r>
            <a:rPr lang="nb-NO" sz="1200" kern="1200" dirty="0" smtClean="0"/>
            <a:t>hygiene</a:t>
          </a:r>
          <a:endParaRPr lang="nb-NO" sz="1200" kern="1200" dirty="0"/>
        </a:p>
      </dsp:txBody>
      <dsp:txXfrm>
        <a:off x="3184431" y="1892246"/>
        <a:ext cx="837021" cy="390116"/>
      </dsp:txXfrm>
    </dsp:sp>
    <dsp:sp modelId="{56035AFE-7928-4092-8A53-6037E15FB076}">
      <dsp:nvSpPr>
        <dsp:cNvPr id="0" name=""/>
        <dsp:cNvSpPr/>
      </dsp:nvSpPr>
      <dsp:spPr>
        <a:xfrm>
          <a:off x="4360634" y="1892246"/>
          <a:ext cx="804653" cy="329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 </a:t>
          </a:r>
          <a:r>
            <a:rPr lang="nb-NO" sz="1200" kern="1200" dirty="0" smtClean="0"/>
            <a:t>renhold</a:t>
          </a:r>
          <a:endParaRPr lang="nb-NO" sz="1200" kern="1200" dirty="0"/>
        </a:p>
      </dsp:txBody>
      <dsp:txXfrm>
        <a:off x="4360634" y="1892246"/>
        <a:ext cx="804653" cy="329612"/>
      </dsp:txXfrm>
    </dsp:sp>
    <dsp:sp modelId="{5C0C0CD5-A4DB-4818-8FB5-B2BA9711DD30}">
      <dsp:nvSpPr>
        <dsp:cNvPr id="0" name=""/>
        <dsp:cNvSpPr/>
      </dsp:nvSpPr>
      <dsp:spPr>
        <a:xfrm>
          <a:off x="5504470" y="1892246"/>
          <a:ext cx="738755" cy="342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 orden</a:t>
          </a:r>
          <a:endParaRPr lang="nb-NO" sz="1200" kern="1200" dirty="0"/>
        </a:p>
      </dsp:txBody>
      <dsp:txXfrm>
        <a:off x="5504470" y="1892246"/>
        <a:ext cx="738755" cy="342509"/>
      </dsp:txXfrm>
    </dsp:sp>
    <dsp:sp modelId="{BAD96FC0-DB44-47D2-BEE7-7766BDB3EA5C}">
      <dsp:nvSpPr>
        <dsp:cNvPr id="0" name=""/>
        <dsp:cNvSpPr/>
      </dsp:nvSpPr>
      <dsp:spPr>
        <a:xfrm>
          <a:off x="6680738" y="1232537"/>
          <a:ext cx="1247593" cy="388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måltidsrammer</a:t>
          </a:r>
          <a:endParaRPr lang="nb-NO" sz="1200" kern="1200" dirty="0"/>
        </a:p>
      </dsp:txBody>
      <dsp:txXfrm>
        <a:off x="6680738" y="1232537"/>
        <a:ext cx="1247593" cy="388452"/>
      </dsp:txXfrm>
    </dsp:sp>
    <dsp:sp modelId="{FC965A2E-BEC3-4127-B61F-3272EB6FC792}">
      <dsp:nvSpPr>
        <dsp:cNvPr id="0" name=""/>
        <dsp:cNvSpPr/>
      </dsp:nvSpPr>
      <dsp:spPr>
        <a:xfrm>
          <a:off x="6582408" y="1960172"/>
          <a:ext cx="552108" cy="272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tid</a:t>
          </a:r>
          <a:endParaRPr lang="nb-NO" sz="1200" kern="1200" dirty="0"/>
        </a:p>
      </dsp:txBody>
      <dsp:txXfrm>
        <a:off x="6582408" y="1960172"/>
        <a:ext cx="552108" cy="272977"/>
      </dsp:txXfrm>
    </dsp:sp>
    <dsp:sp modelId="{66396B9B-FC27-4B96-87B6-228CE1989D4D}">
      <dsp:nvSpPr>
        <dsp:cNvPr id="0" name=""/>
        <dsp:cNvSpPr/>
      </dsp:nvSpPr>
      <dsp:spPr>
        <a:xfrm>
          <a:off x="6720435" y="2572331"/>
          <a:ext cx="572523" cy="191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 </a:t>
          </a:r>
          <a:endParaRPr lang="nb-NO" sz="1200" kern="1200" dirty="0"/>
        </a:p>
      </dsp:txBody>
      <dsp:txXfrm>
        <a:off x="6720435" y="2572331"/>
        <a:ext cx="572523" cy="191452"/>
      </dsp:txXfrm>
    </dsp:sp>
    <dsp:sp modelId="{CB0F7833-8A85-4AD0-BD52-80AA21493D1A}">
      <dsp:nvSpPr>
        <dsp:cNvPr id="0" name=""/>
        <dsp:cNvSpPr/>
      </dsp:nvSpPr>
      <dsp:spPr>
        <a:xfrm>
          <a:off x="7473698" y="1960172"/>
          <a:ext cx="552964" cy="31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sted</a:t>
          </a:r>
          <a:endParaRPr lang="nb-NO" sz="1200" kern="1200" dirty="0"/>
        </a:p>
      </dsp:txBody>
      <dsp:txXfrm>
        <a:off x="7473698" y="1960172"/>
        <a:ext cx="552964" cy="31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10/19/2019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19-04-27T06:16:08.544"/>
    </inkml:context>
    <inkml:brush xml:id="br0">
      <inkml:brushProperty name="width" value="0.05292" units="cm"/>
      <inkml:brushProperty name="height" value="0.1058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7204 491 0,'0'-36'94,"-22"2"-94,-3 34 16,1-18-16,-23 18 15,-2-34 1,49 16 0,-71 0 46,24-16-46,-2 16-16,2 1 15,-24 0-15,47 17 16,-23-36 0,22 36 46,-46-17-62,0 17 16,-49-17-16,-47-1 15,0-34-15,24 34 16,25 18-16,45-17 16,2 17-16,0 0 15,24 0-15,22-35 16,-46 35 15,-25 0-31,1 0 16,-23 0-16,-2 0 15,-23 0-15,1 0 16,-2 0-16,49 0 16,-25 0-16,73 0 15,23 0-15,-24-17 63,-46 17-48,-50 0-15,25 0 16,-48 0 0,0 0-16,0 0 15,48 0-15,1 0 16,46 0-16,24 0 15,24 0-15,1 0 16,-1 0 15,-23 0-15,-73 35-16,24-35 16,-71 70-16,50-53 15,-50 0-15,47-17 16,24 18-16,3-18 15,68 17-15,1-17 16,1 0 0,-1 17 15,0 19-15,-48-19-1,25 0-15,-48 1 16,-25 16-16,24 2 15,49-36-15,-48 16 16,71 2 0,-24-18-16,25 18 78,-1 16-78,-48-34 15,49 18-15,-49 34 16,0-17-16,24 0 16,2-17-16,21 16 15,2-16-15,-2-1 16,2 0 46,-48 36-62,23-18 16,-23 17-16,46-52 16,-46 70-16,47-53 15,0 18 1,1-18 46,23 35-46,-25-18 0,-23 19-16,25-53 15,-1 17-15,24 35 16,-24-52 0,24 18-1,0 17 1,-48 0-1,25 17 1,23-17 31,0-18-47,0 1 16,0-1-1,-25 35-15,25-34 16,-46-1-16,46 18 15,-25 0-15,25-18 16,0 1 0,0-1-1,0 1-15,0-1 16,0 1 0,0 16-1,0 1 1,0 0-1,0-17-15,0-1 16,0 35-16,0-17 16,0-17-16,0 16 15,0 18-15,0-34 16,0 0 0,0-1-1,0 0 1,0 1-1,0 0-15,0-2 16,0 2-16,0 17 16,0 0-16,0-1 15,0 2-15,0 34 16,0-54-16,0 20 16,25-19-16,-25 0 15,0 19-15,0-20 16,0 2-16,23 17 15,-23 0 1,0 0 0,23 0-16,-23-1 15,0-16-15,0 17 16,25 0-16,-2-35 16,-23 52-16,0-34 15,25 16-15,-25 1 16,0 16-1,23-16 1,-23-17 0,24-1-16,0 18 15,-1-18-15,2 18 16,-25-17-16,23-1 16,-23 0-16,25 1 15,-2-1 32,25 36-47,-25-18 16,50-18-16,-2 18 15,23 0-15,50 17 16,-121-35-16,2-17 16,23 0-16,23 18 31,24 34 47,25-34-62,47-1-16,46 0 15,26 35-15,-26-34 16,-21-18-16,-121 18 15,49-1-15,-50-17 79,48 0-79,-22 0 15,49 0-15,-52 0 16,27 0-16,-96 0 15,48 0-15,-49 0 16,25 35 47,24-18-63,47 0 15,-25 1-15,2-18 16,0 35-16,-73-35 15,25 0-15,-25 0 16,25 0 31,24 17-47,71-17 16,72 35-16,23 0 15,-23-35-15,-25 0 16,-24 0-16,-46 0 15,-96 0-15,94 18 79,2-18-64,-26 0-15,26 0 16,0 0-16,-48 0 15,-26 0-15,26 0 63,95 0-47,-25 0-16,98 0 15,-74 0-15,72 0 16,-118 0-16,-49 0 15,0 0-15,-47 0 63,48 0-47,21 0-16,28 0 15,-27 0-15,-22 0 16,0 0-16,-49-18 15,25 18 48,48 0-63,-1 0 16,0 0-16,72 0 15,-96 0-15,48 0 16,-71 0-1,-23 0-15,-2-18 16,-23 1 15,0 0-31,24-1 16,23 1-16,1-18 16,0 17-16,-1 1 15,-23 17-15,47-52 16,-71 35 31,25-19-32,-25 19-15,47 0 16,1-35-16,-25 16 78,1 19-62,1 17-16,-25-52 15,0 35-15,22-1 32,-22 1-32,25 17 15,-25-18-15,24 1 16,0-1 15,-1 18-15,-23-17-1,24-18-15,23 18 16,-23-1-16,-24-17 16,25 18-1,-1-1 1,-1 18-1,-23-17 1,49 0-16,-27-1 16,-22 1-16,49 17 15,-25 0-15,-1-18 16,1 1-16,0 17 78,-24-18-62,23 18-16,1 0 15,1-34 1,-3 16-16,3 18 62,-25-35-46,0 18-16,24 0 16,0-35-1,-1 35 17,-23-18 46,0 17-63,0 1-15,0 0 16,0-1 0,0 1-1,0 0 32,0-1-31,0 0-16,0-16 15,0-1 1,0 18 0,0-19-16,0 19 31,0 0 0,0-1-15,0-16-1,0-2 1,0 2-16,0-2 16,0-16-1,0 18 1,-23 16-16,23 0 15,-24 2-15,24-2 16,0-17-16,-24 35 16,-1-17-16,25-1 15,-22 0 1,22-16-16,0-1 16,-25-35-1,1 70-15,1-69 16,-1 34-16,24 17 15,-47-34-15,23 35 16,24-18-16,-25 0 16,1 17-16,2-16 15,-3-1 1,1 17 0,24-17-16,-23 35 15,23-34-15,-24-19 16,-1 53-1,1-17-15,2-35 16,22 34-16,-25-17 16,1 18-16,1 17 15,23-17-15,0-18 16,-48 17 0,23 1-1,3-1 1,22 1-16,-25 0 31,1-1-15,1 18-16,-25-52 15,24 52 1,1-35-16,-25 35 16,24 0-16,0-17 15,0-1-15,1 18 16,23-18-1,-24 18-15,-1 0 16,-21 0-16,-26-34 16,25 16-16,22 1 15,-23 17 1,1-17 0,0-18-1,22 35 1,-23-17-16,1 0 15,23 17-15,-24-35 16,25 35 0,-25 0-16,48-17 31,-23 17-15,-2 0-16,25-18 15,-23 18 1,-25-18-16,0 2 15,25-2 314,-2-17-314,2 35 1,-1-17-16,0 17 15,1-18-15,-2 18 16,2 0 328,-2 0-329,2 0-15,-25-35 16,0 18-16,25-1 16,-48 18-16,46 0 15,-22 0-15,-25-34 16,49 16 93,0 0-77,-1 18 93,0-17-94,-24 17 16,24-35-16,2 17 16,22 2 93,0-2-46,-49-17-78,49 18 140,-24-1-140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19-10-12T15:27:33.757"/>
    </inkml:context>
    <inkml:brush xml:id="br0">
      <inkml:brushProperty name="width" value="0.05292" units="cm"/>
      <inkml:brushProperty name="height" value="0.10583" units="cm"/>
      <inkml:brushProperty name="color" value="#00978A"/>
      <inkml:brushProperty name="tip" value="rectangle"/>
      <inkml:brushProperty name="rasterOp" value="maskPen"/>
      <inkml:brushProperty name="fitToCurve" value="1"/>
    </inkml:brush>
  </inkml:definitions>
  <inkml:trace contextRef="#ctx0" brushRef="#br0">4795 332 0,'0'-18'109,"-23"-22"-93,1 22-16,22-3 15,-23 21-15,-22-38 16,22 18-16,0 20 16,-45-18-16,68-3 15,-23 2 1,-22 19 15,-1-19 0,0 19-31,2 0 16,-2-20-16,23 20 16,-45 0-16,22 0 15,1 0 1,22 0-1,-45 0 17,46 0-17,-1 0-15,-24 0 16,-42-38-16,21 38 16,-2-20-16,26 20 15,-2 0-15,0 0 16,24 0-16,-24 0 15,23 0 1,1 0 62,-24 0-62,0 0-16,-22 0 15,-22 0-15,0 0 0,-23 0 16,0 0-16,90 0 16,-68 0-16,23 0 15,44 0 1,2 0 46,0 0-62,-24 0 16,-22 0-16,45 0 16,-68 0-16,22 0 15,2 0-15,-24 0 16,-1 0-16,71 0 16,-49 0-16,26 0 15,20 0-15,2 0 16,-1 0-16,-22 0 31,22 0-15,-45 0-1,45 0 1,-22 0-16,-1 0 16,24 20-16,-24-20 15,23 0-15,-22 0 16,-24 19 15,1 20 0,23-20-15,-23 0 0,22 2-16,24-21 15,-47 18-15,24 2 16,22-20-1,1 19 1,0-19 0,-2 0-1,24 19 1,-44 2-16,-2-3 16,23 2-1,-21 0 1,-3-2-16,2 3 15,45-3-15,-23-18 16,0 19 0,1 2 15,-1-3-15,0 3 15,-22-21-16,22 18 1,0 1-16,1 2 16,-1-21-1,23 18 1,-23 3 15,1-21-15,22 19 15,0-1-31,0 21 31,-46 1-15,24-22-16,22 3 16,-24-2-1,24 0 1,0 1-16,0-2 15,0 3 1,0 17 0,0-18-1,0-1 1,0 20 0,0-20-1,0 1 1,-46-1-1,46 1-15,0-1 16,0 20 15,0-20-15,-22 0-16,22 20 31,0-19-15,0-1 15,-22 20-15,22-20-1,0 1 1,0-1 0,0 20-1,0-19 1,0-2-1,-46 21-15,46-19 16,0 0 0,-23-2-16,23 2 15,0 19 17,-23-39-17,23 20-15,0-2 16,0 2-1,0 0 1,0-1-16,-22 1 16,-1-1-1,0 0 1,23 1-16,0-2 16,0 3-16,-22-2 15,22 0 1,0 19-1,0-17 1,-46 16-16,46-17 31,0-1-15,0 1-16,0-1 16,0-1-1,0 3 1,0 18-16,0-1 31,0-18-15,0-1-16,0 1 15,0-1-15,0 0 16,-23 1-16,23-1 16,0 20-1,0-20 1,0 1-16,0 18 15,0-18-15,0-1 16,0 1 0,0-1-16,0 0 15,0 20-15,0 0 16,0 0-16,0-20 16,0 20-16,0 0 15,0-20-15,0 1 16,0-1-16,0 1 15,0-1-15,0 20 16,0-20 0,0 1-1,0 0-15,0-2 16,0 21-16,0 0 16,0-20-1,0 1-15,0 19 16,23-1-16,-23 2 15,0-21 1,23 0-16,-23 0 16,23 1-16,-23-1 15,22 1-15,-22 19 16,23-39-16,-23 19 31,23 39-31,-1-38 47,1-1-47,-23 0 31,23 1-31,23-1 16,-24 1 0,24-1-1,-24 0-15,2-19 16,-2 0-16,0 0 31,2 0-15,-2 20-1,1-1-15,22 0 16,1 1-16,-1-20 16,1 0-16,22 0 15,-46 0-15,92 39 16,-91-39-16,23 0 15,-2 19-15,-20-19 16,-2 0-16,0 19 16,23-19-16,-22 0 15,0 0-15,68 20 32,-23-20-32,-45 0 15,46 0-15,-2 19 16,-21-19-16,-1 0 15,24 0-15,-47 0 16,24 0-16,-1 0 16,23 0-1,0 0 1,-22 0 0,0 0-16,-24 0 15,46 0-15,-44 0 16,65 0-16,-42 0 15,-2 0-15,-22 0 16,44 0-16,-43 0 16,-2 0-16,24 39 15,-24-39 1,1 0 0,0 0-16,0 0 15,-1 0 1,46 0-16,-44 0 15,20 0-15,2-18 16,-23 18-16,0 0 16,22 0-16,24 0 15,-48 0-15,26-21 16,21 21-16,-46 0 16,69-39-16,-47 39 15,-21 0-15,45 0 16,-46-19-16,2 19 15,20 0 1,-20 0-16,21 0 16,-22 0-16,45 0 31,-45-19-31,67-1 16,-66 1-16,44 19 15,-22-20-15,43 20 16,-42 0-16,-2-19 15,23 19-15,-45 0 16,0 0-16,22 0 16,-22 0-1,-1-19 1,1-20-16,0 39 16,0 0-16,45 0 15,22 0-15,-21-19 16,-1 19-16,1-39 15,-24 39-15,23 0 16,-45 0-16,-1-20 16,24 1-1,-24 19 1,24-19 0,0 19-16,-24-20 15,24 1-15,0 19 16,22-20-16,0 1 15,-46 19 1,24-19-16,-23 19 16,-2-20-16,2 1 15,22 19-15,-22-20 16,0 20-16,-1-19 16,1-1-16,0 20 15,0 0-15,22-19 16,-22 0-16,-1 0 15,2-1 1,-2 20-16,0 0 16,2-20-1,44-18 1,-46 18-16,24 1 16,0-1-16,-46 1 15,45 0-15,-22-1 16,-1-19-1,47 21 1,-47-2 0,1-19-16,0-19 0,22 19 15,-22 19-15,22-18 16,-45 18-16,46-38 16,-24 39-16,2-1 15,-24-19-15,0 20 16,0-1-1,22-18-15,-22-1 16,0 19-16,0-38 16,0 19-16,0 20 15,22-58-15,-22 57 16,0-19-16,0 1 16,0 18-16,0-20 15,0 3-15,0 17 16,0 1-16,0-1 15,0-17 1,0 16-16,0 3 31,0-2-15,0 1-16,0-21 16,0 22-16,0-2 15,-22-18-15,0-1 16,22 19-16,-24 0 15,24 2-15,-22-21 16,-1 19-16,23 0 16,-23-18-16,1-1 15,-1 19 1,0-18-16,0 18 16,23 1-16,-22 0 15,22-1-15,-23-19 16,0 1-16,1 18 15,-1-19 1,0 20 15,23 0-15,-23-20-16,1 20 16,-1-1-1,0-19-15,-45-38 16,46 57-16,-46-39 15,44 41 1,-22-2 0,24 20-1,0-38-15,-2 17 16,2 21 0,-1-18-16,0-1 15,1 19-15,-1-21 16,0 21-1,0-18-15,1 18 16,-1-21 31,-22 21-31,22-18-16,-21-1 15,-2 19-15,23-21 16,1 21-1,-1 0 1,0-18-16,-23-3 297,46 2-297,-68 19 16,68-18-16,-68 18 15,46 0 1,-47-39-16,69 18 390,-23 21-374,1-19 15,22 1-15,-23-3-16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19-10-13T04:19:55.441"/>
    </inkml:context>
    <inkml:brush xml:id="br0">
      <inkml:brushProperty name="width" value="0.05292" units="cm"/>
      <inkml:brushProperty name="height" value="0.10583" units="cm"/>
      <inkml:brushProperty name="color" value="#FFD240"/>
      <inkml:brushProperty name="tip" value="rectangle"/>
      <inkml:brushProperty name="rasterOp" value="maskPen"/>
      <inkml:brushProperty name="fitToCurve" value="1"/>
    </inkml:brush>
  </inkml:definitions>
  <inkml:trace contextRef="#ctx0" brushRef="#br0">2557 164 0,'-50'-25'203,"24"25"-187,1 0-1,-1 0 1,1 0 0,-51-25-1,50 25 1,-24 0-1,24-26 1,1 26-16,-1 0 16,1 0-1,0 0-15,-26 0 0,25 0 16,1 0-16,-26-25 16,0 25-16,1 0 15,24 0 1,1-26-16,-51 26 15,50 0 1,-25 0 0,26-25-1,-51 25 1,50 0 0,-24 0-1,24 0-15,1 0 16,-1 0-16,1 0 15,0 0-15,-1 0 16,-25 0 0,26 0-1,-26 0 1,26 0-16,-1 0 16,-24 0-16,-1 0 15,25 0-15,-24 0 16,24 0 46,1 0-46,-1 0-16,1 0 16,0 0 15,-26 0-31,0 51 15,0-51 1,26 0 15,-1 0 1,1 25-1,-26 1-31,26-26 15,-1 0-15,-24 0 16,24 50 0,1-50-1,-1 0 1,1 0-16,25 26 47,-51-26-16,26 25-15,-26 1 15,51-1 0,-51 0-15,26 1-1,25-1 17,-26 1-17,1-26-15,0 25 16,25 0 0,0 1-1,0-1 32,0 1-31,-26-1-1,26 0 17,0 1-32,0-1 15,0 1 1,-51-1-16,51 26 31,0-26-31,0 1 31,0 24-15,0-24 0,0-1-1,0 1-15,0-1 16,0 0-1,0 26 1,0-25 0,0-1-1,0 26 1,0-26 0,0 1 15,0-1-16,26 26 1,-26-26 0,25 26-16,-25-26 15,0 1 1,26-1 0,-26 1 30,25-26-30,0 25 0,-25 26-1,51 0 17,-25-26 14,-26 0-14,25 1-17,0-1 1,26 26 0,-51-26-1,26 1-15,24-26 16,-24 25-1,-1 1 1,1-1 0,-1 0 15,26 1 0,-26 25-15,26-26-1,0-25 1,0 51-16,-51-26 16,50 1-1,-24-26 1,-1 0 15,1 25 0,-1 0-31,0 1 16,26-26 0,-25 0-16,24 25 15,1-25-15,25 26 16,-25-1-16,-25 0 16,-1-25-16,51 26 15,-50-26 1,24 0-16,-24 0 47,25 0-32,-26 0 1,0 25-16,1 1 16,25-26-16,-26 25 15,51 0-15,-50-25 16,24 0-1,1 0-15,0 0 16,-26 0 0,1 0 31,-1 0-32,1 0-15,24 0 16,-24 0-16,-1 0 15,26 51-15,-26-51 16,1 0-16,-1 0 16,-25 26-16,51-26 15,-26 0 1,1 0 15,-1 0-15,1 0-16,-1 0 15,0 0 1,26 0 0,-25 0-16,24 0 15,-24 0 1,50 0 0,-51 0 46,1 0-46,-1 0-16,26 0 15,25 0-15,-25-26 16,25 26 0,-50-25 15,24 25 0,-24 0 0,-1 0-31,1 0 16,-1 0-16,0 0 16,26 0 15,0-26-16,-51 1 1,51 25 0,-26-25-16,26 25 15,0 0-15,-26 0 16,26 0-16,0-26 16,-26 26 30,1 0-46,24-25 16,-50-1-16,51 26 16,-51-25-16,26 25 15,50-25-15,-51 25 16,26-26 0,-51 1-16,25 25 15,26-26 16,-51 1-15,26 0 0,-1-1-16,0 1 31,-25-1-31,26-24 16,25-1-1,-26 0 1,-25 26-1,0-1-15,25 1 16,-25-1-16,51-24 16,-51 24-16,0 1 15,26-26-15,-26 0 16,0-25 0,0 51-1,0-26-15,0 25 31,0 1-15,0 0-16,0-1 16,0-25-1,0 26 1,0 0-16,0-1 16,0-25-16,0 26 15,0 0-15,0-26 16,0 25-1,0 1-15,0-26 16,0 26-16,0-51 16,0 50-1,0 1 79,0-26-94,0 26 31,0-1-31,0 1 16,0-1 15,0 1-15,0 0-1,0-1 17,-26 1-17,1-1 1,25-24 15,-51-1-15,26 51 31,-1-26 15,26 1-46,-25 25-1,-1-25-15,1 25 94,0-26-78,-1 26-1,1 0 48,-1 0-47,1 0-1,0 0 1,-1 0-1,-25 0 1,26 0 0,0 0-1,-26 0 1,25 0 0,1 0-1,0 0 1,-1 0-1,1 0 17,-26 0-1,26 0 16,-1 0-32,1 0 1,-26 26-16,26-26 31,-1 0 1,1 25-17,-1-25 1,1 0-1,0 0 1,-1 0 47,1 0-48,-26 0 1,26 0-1,-1 0 1,1 0 0,-1 0-16,1 0 31,-26 0-15,0 0 187,-25 0-188,0 0 1,51 0 0,-77 0-16,77 0 15,-1-25 1,26-1 390,-25 26-390,-26-51-1,51 26 17,-25 25-17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10/19/2019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28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28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62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08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30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05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96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3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87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19.10.2019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wikipedia.org/wiki/M%C3%A5lti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vsmedelsverket.se/matvanor-halsa--miljo/maltider-i-vard-skola-och-omsorg/maltidsmodell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iGjkUuUPvmTCmeQ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gupea.ub.gu.se/bitstream/2077/39007/2/gupea_2077_39007_2.pdf" TargetMode="External"/><Relationship Id="rId3" Type="http://schemas.openxmlformats.org/officeDocument/2006/relationships/hyperlink" Target="https://doi.org/10.1080/03670244.2013.870072" TargetMode="External"/><Relationship Id="rId7" Type="http://schemas.openxmlformats.org/officeDocument/2006/relationships/hyperlink" Target="https://www.ifhe.org/fileadmin/user_upload/IFHE_2019/Our_Work/IJHE/IJHE_Volume_9_Issue_1_2016.pdf" TargetMode="External"/><Relationship Id="rId2" Type="http://schemas.openxmlformats.org/officeDocument/2006/relationships/hyperlink" Target="http://www.tandfonline.com/doi/abs/10.1080/14681366.2013.8093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u.diva-portal.org/smash/record.jsf?pid=diva2%3A1081338&amp;dswid=636" TargetMode="External"/><Relationship Id="rId5" Type="http://schemas.openxmlformats.org/officeDocument/2006/relationships/hyperlink" Target="https://brage.bibsys.no/xmlui/bitstream/handle/11250/132737/Johannessen.pdf?sequence=4&amp;isAllowed=y" TargetMode="External"/><Relationship Id="rId4" Type="http://schemas.openxmlformats.org/officeDocument/2006/relationships/hyperlink" Target="https://doi.org/10.1016/j.jneb.2009.12.002" TargetMode="External"/><Relationship Id="rId9" Type="http://schemas.openxmlformats.org/officeDocument/2006/relationships/hyperlink" Target="https://doi.org/10.5617/adno.482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emf"/><Relationship Id="rId5" Type="http://schemas.openxmlformats.org/officeDocument/2006/relationships/diagramQuickStyle" Target="../diagrams/quickStyle1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1800" dirty="0" smtClean="0"/>
              <a:t>Fagnettverk </a:t>
            </a:r>
            <a:r>
              <a:rPr lang="nb-NO" sz="1800" dirty="0"/>
              <a:t>O</a:t>
            </a:r>
            <a:r>
              <a:rPr lang="nb-NO" sz="1800" dirty="0" smtClean="0"/>
              <a:t>ppland – Gjøvik og Hafjell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2000" dirty="0" smtClean="0"/>
              <a:t>Det praktiske og estetiske faget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Mat og helse og fagfornyelsen oktober 2019 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ts val="1000"/>
            </a:pPr>
            <a:r>
              <a:rPr lang="nb-NO" b="1" dirty="0">
                <a:latin typeface="Calibri"/>
                <a:ea typeface="Calibri"/>
                <a:cs typeface="Calibri"/>
                <a:sym typeface="Calibri"/>
              </a:rPr>
              <a:t>Karen Lassen </a:t>
            </a:r>
          </a:p>
          <a:p>
            <a:pPr lvl="0">
              <a:spcBef>
                <a:spcPts val="0"/>
              </a:spcBef>
              <a:buClr>
                <a:schemeClr val="accent1"/>
              </a:buClr>
              <a:buSzPts val="1000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Universitetslektor/stipendiat </a:t>
            </a:r>
            <a:endParaRPr lang="nb-NO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accent1"/>
              </a:buClr>
              <a:buSzPts val="1000"/>
            </a:pPr>
            <a:r>
              <a:rPr lang="nb-NO" dirty="0" smtClean="0">
                <a:latin typeface="Calibri"/>
                <a:cs typeface="Calibri"/>
                <a:sym typeface="Calibri"/>
              </a:rPr>
              <a:t>Faggruppe mat og helse</a:t>
            </a:r>
            <a:endParaRPr lang="nb-NO" dirty="0"/>
          </a:p>
          <a:p>
            <a:pPr lvl="0">
              <a:spcBef>
                <a:spcPts val="200"/>
              </a:spcBef>
              <a:buClr>
                <a:schemeClr val="accent1"/>
              </a:buClr>
              <a:buSzPts val="1000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Institutt for friluftsliv, idretts- og </a:t>
            </a:r>
            <a:r>
              <a:rPr lang="nb-NO" dirty="0" smtClean="0">
                <a:latin typeface="Calibri"/>
                <a:ea typeface="Calibri"/>
                <a:cs typeface="Calibri"/>
                <a:sym typeface="Calibri"/>
              </a:rPr>
              <a:t>kroppsøving</a:t>
            </a:r>
          </a:p>
          <a:p>
            <a:pPr lvl="0">
              <a:spcBef>
                <a:spcPts val="200"/>
              </a:spcBef>
              <a:buClr>
                <a:schemeClr val="accent1"/>
              </a:buClr>
              <a:buSzPts val="1000"/>
            </a:pPr>
            <a:r>
              <a:rPr lang="nb-NO" dirty="0" smtClean="0">
                <a:latin typeface="Calibri"/>
                <a:ea typeface="Calibri"/>
                <a:cs typeface="Calibri"/>
                <a:sym typeface="Calibri"/>
              </a:rPr>
              <a:t>Fakultet for humaniora-, idrett- og utdanningsvitenskap</a:t>
            </a:r>
            <a:endParaRPr lang="nb-NO" dirty="0">
              <a:latin typeface="Calibri"/>
              <a:ea typeface="Calibri"/>
              <a:cs typeface="Calibri"/>
              <a:sym typeface="Calibri"/>
            </a:endParaRPr>
          </a:p>
          <a:p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352-36FA-7045-AC00-1A0BE6875562}" type="datetime1">
              <a:rPr lang="nb-NO" smtClean="0"/>
              <a:t>19.10.2019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50" y="2609850"/>
            <a:ext cx="1536700" cy="1536700"/>
          </a:xfrm>
          <a:prstGeom prst="rect">
            <a:avLst/>
          </a:prstGeom>
        </p:spPr>
      </p:pic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8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10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82" y="0"/>
            <a:ext cx="6739436" cy="51435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769864" y="265176"/>
            <a:ext cx="32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Måltidsmodell/planleggingsmodell  fra Silje </a:t>
            </a:r>
            <a:r>
              <a:rPr lang="nb-NO" sz="1400" dirty="0"/>
              <a:t>Bjørkhaug </a:t>
            </a:r>
            <a:r>
              <a:rPr lang="nb-NO" sz="1400" dirty="0" err="1" smtClean="0"/>
              <a:t>Bakkum</a:t>
            </a:r>
            <a:r>
              <a:rPr lang="nb-NO" sz="1400" dirty="0" smtClean="0"/>
              <a:t>, Nord-Fron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76111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11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7475" t="18677" r="25824" b="5132"/>
          <a:stretch/>
        </p:blipFill>
        <p:spPr>
          <a:xfrm>
            <a:off x="1243584" y="-1"/>
            <a:ext cx="7749586" cy="514350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371406" y="301752"/>
            <a:ext cx="320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Måltidsmodell fra Ida </a:t>
            </a:r>
            <a:r>
              <a:rPr lang="nb-NO" dirty="0"/>
              <a:t>Elise </a:t>
            </a:r>
            <a:r>
              <a:rPr lang="nb-NO" dirty="0" err="1" smtClean="0"/>
              <a:t>Kaltoft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02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Kan </a:t>
            </a:r>
            <a:r>
              <a:rPr lang="nb-NO" dirty="0" smtClean="0">
                <a:latin typeface="+mn-lt"/>
              </a:rPr>
              <a:t>modellene </a:t>
            </a:r>
            <a:r>
              <a:rPr lang="nb-NO" dirty="0">
                <a:latin typeface="+mn-lt"/>
              </a:rPr>
              <a:t>være en støtte for å kommunisere sammenheng og progresjon i faget?  Dit elevene skal</a:t>
            </a:r>
            <a:r>
              <a:rPr lang="nb-NO" dirty="0" smtClean="0">
                <a:latin typeface="+mn-lt"/>
              </a:rPr>
              <a:t>?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Kan </a:t>
            </a:r>
            <a:r>
              <a:rPr lang="nb-NO" dirty="0" smtClean="0">
                <a:latin typeface="+mn-lt"/>
              </a:rPr>
              <a:t>modellene </a:t>
            </a:r>
            <a:r>
              <a:rPr lang="nb-NO" dirty="0">
                <a:latin typeface="+mn-lt"/>
              </a:rPr>
              <a:t>synliggjøre kunnskaper og ferdigheter elevene skal lære å mestre slik at de kan anvendes i situasjoner utenfor skolen?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Synliggjør </a:t>
            </a:r>
            <a:r>
              <a:rPr lang="nb-NO" dirty="0" smtClean="0">
                <a:latin typeface="+mn-lt"/>
              </a:rPr>
              <a:t>modellene </a:t>
            </a:r>
            <a:r>
              <a:rPr lang="nb-NO" dirty="0">
                <a:latin typeface="+mn-lt"/>
              </a:rPr>
              <a:t>lærernes utfordringer?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9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tel 1"/>
          <p:cNvSpPr>
            <a:spLocks noGrp="1"/>
          </p:cNvSpPr>
          <p:nvPr>
            <p:ph type="title"/>
          </p:nvPr>
        </p:nvSpPr>
        <p:spPr>
          <a:xfrm>
            <a:off x="420625" y="428161"/>
            <a:ext cx="6501384" cy="857250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b="0" dirty="0" smtClean="0"/>
              <a:t>Det </a:t>
            </a:r>
            <a:r>
              <a:rPr lang="nb-NO" altLang="nb-NO" b="0" dirty="0"/>
              <a:t>serverte </a:t>
            </a:r>
            <a:r>
              <a:rPr lang="nb-NO" altLang="nb-NO" b="0" dirty="0" smtClean="0"/>
              <a:t>måltidet- fra gjestens perspektiv 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b="0" dirty="0" smtClean="0"/>
              <a:t>FAMM – Five </a:t>
            </a:r>
            <a:r>
              <a:rPr lang="nb-NO" altLang="nb-NO" b="0" dirty="0" err="1" smtClean="0"/>
              <a:t>aspects</a:t>
            </a:r>
            <a:r>
              <a:rPr lang="nb-NO" altLang="nb-NO" b="0" dirty="0" smtClean="0"/>
              <a:t> </a:t>
            </a:r>
            <a:r>
              <a:rPr lang="nb-NO" altLang="nb-NO" b="0" dirty="0" err="1" smtClean="0"/>
              <a:t>meal</a:t>
            </a:r>
            <a:r>
              <a:rPr lang="nb-NO" altLang="nb-NO" b="0" dirty="0" smtClean="0"/>
              <a:t> </a:t>
            </a:r>
            <a:r>
              <a:rPr lang="nb-NO" altLang="nb-NO" b="0" dirty="0" err="1" smtClean="0"/>
              <a:t>model</a:t>
            </a:r>
            <a:r>
              <a:rPr lang="nb-NO" altLang="nb-NO" b="0" dirty="0" smtClean="0"/>
              <a:t> (</a:t>
            </a:r>
            <a:r>
              <a:rPr lang="nb-NO" altLang="nb-NO" b="0" dirty="0"/>
              <a:t>S</a:t>
            </a:r>
            <a:r>
              <a:rPr lang="nb-NO" altLang="nb-NO" b="0" dirty="0" smtClean="0"/>
              <a:t>porre 20)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</p:txBody>
      </p:sp>
      <p:sp>
        <p:nvSpPr>
          <p:cNvPr id="5120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nb-NO" altLang="nb-NO" dirty="0" smtClean="0"/>
          </a:p>
          <a:p>
            <a:pPr eaLnBrk="1" hangingPunct="1">
              <a:buFont typeface="Arial" pitchFamily="34" charset="0"/>
              <a:buNone/>
            </a:pPr>
            <a:endParaRPr lang="nb-NO" altLang="nb-NO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6074-4AEB-43AC-8880-519AAF3D942C}" type="datetime1">
              <a:rPr lang="en-US" smtClean="0"/>
              <a:t>10/19/2019</a:t>
            </a:fld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13</a:t>
            </a:fld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760357" y="1484703"/>
            <a:ext cx="5162550" cy="2731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350"/>
          </a:p>
        </p:txBody>
      </p:sp>
      <p:sp>
        <p:nvSpPr>
          <p:cNvPr id="6" name="Rektangel 5"/>
          <p:cNvSpPr/>
          <p:nvPr/>
        </p:nvSpPr>
        <p:spPr>
          <a:xfrm>
            <a:off x="1060113" y="2063453"/>
            <a:ext cx="4595813" cy="1620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350" dirty="0"/>
          </a:p>
        </p:txBody>
      </p:sp>
      <p:sp>
        <p:nvSpPr>
          <p:cNvPr id="7" name="Rektangel 6"/>
          <p:cNvSpPr/>
          <p:nvPr/>
        </p:nvSpPr>
        <p:spPr>
          <a:xfrm>
            <a:off x="1364200" y="2432469"/>
            <a:ext cx="995669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350"/>
          </a:p>
        </p:txBody>
      </p:sp>
      <p:sp>
        <p:nvSpPr>
          <p:cNvPr id="8" name="Rektangel 7"/>
          <p:cNvSpPr/>
          <p:nvPr/>
        </p:nvSpPr>
        <p:spPr>
          <a:xfrm>
            <a:off x="2733621" y="2432469"/>
            <a:ext cx="1237564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350"/>
          </a:p>
        </p:txBody>
      </p:sp>
      <p:sp>
        <p:nvSpPr>
          <p:cNvPr id="9" name="Rektangel 8"/>
          <p:cNvSpPr/>
          <p:nvPr/>
        </p:nvSpPr>
        <p:spPr>
          <a:xfrm>
            <a:off x="4359688" y="2471912"/>
            <a:ext cx="1079897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350"/>
          </a:p>
        </p:txBody>
      </p:sp>
      <p:sp>
        <p:nvSpPr>
          <p:cNvPr id="51209" name="TekstSylinder 9"/>
          <p:cNvSpPr txBox="1">
            <a:spLocks noChangeArrowheads="1"/>
          </p:cNvSpPr>
          <p:nvPr/>
        </p:nvSpPr>
        <p:spPr bwMode="auto">
          <a:xfrm>
            <a:off x="587253" y="1546272"/>
            <a:ext cx="4595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100" dirty="0" smtClean="0">
                <a:latin typeface="Arial" pitchFamily="34" charset="0"/>
              </a:rPr>
              <a:t>   Føringer for måltidet</a:t>
            </a:r>
            <a:endParaRPr lang="nb-NO" altLang="nb-NO" sz="2100" dirty="0">
              <a:latin typeface="Arial" pitchFamily="34" charset="0"/>
            </a:endParaRPr>
          </a:p>
        </p:txBody>
      </p:sp>
      <p:sp>
        <p:nvSpPr>
          <p:cNvPr id="51210" name="TekstSylinder 10"/>
          <p:cNvSpPr txBox="1">
            <a:spLocks noChangeArrowheads="1"/>
          </p:cNvSpPr>
          <p:nvPr/>
        </p:nvSpPr>
        <p:spPr bwMode="auto">
          <a:xfrm>
            <a:off x="815492" y="3275697"/>
            <a:ext cx="4595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100" dirty="0" smtClean="0">
                <a:latin typeface="Arial" pitchFamily="34" charset="0"/>
              </a:rPr>
              <a:t>Stemning- atmosfære</a:t>
            </a:r>
            <a:endParaRPr lang="nb-NO" altLang="nb-NO" sz="2100" dirty="0">
              <a:latin typeface="Arial" pitchFamily="34" charset="0"/>
            </a:endParaRPr>
          </a:p>
        </p:txBody>
      </p:sp>
      <p:sp>
        <p:nvSpPr>
          <p:cNvPr id="51211" name="TekstSylinder 11"/>
          <p:cNvSpPr txBox="1">
            <a:spLocks noChangeArrowheads="1"/>
          </p:cNvSpPr>
          <p:nvPr/>
        </p:nvSpPr>
        <p:spPr bwMode="auto">
          <a:xfrm flipH="1">
            <a:off x="1371406" y="2625328"/>
            <a:ext cx="9884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350" dirty="0">
                <a:latin typeface="Arial" pitchFamily="34" charset="0"/>
              </a:rPr>
              <a:t>Rommet</a:t>
            </a:r>
          </a:p>
        </p:txBody>
      </p:sp>
      <p:sp>
        <p:nvSpPr>
          <p:cNvPr id="51212" name="TekstSylinder 12"/>
          <p:cNvSpPr txBox="1">
            <a:spLocks noChangeArrowheads="1"/>
          </p:cNvSpPr>
          <p:nvPr/>
        </p:nvSpPr>
        <p:spPr bwMode="auto">
          <a:xfrm>
            <a:off x="2733622" y="2463745"/>
            <a:ext cx="11251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350" dirty="0" smtClean="0">
                <a:latin typeface="Arial" pitchFamily="34" charset="0"/>
              </a:rPr>
              <a:t>Personlige møter</a:t>
            </a:r>
            <a:endParaRPr lang="nb-NO" altLang="nb-NO" sz="1350" dirty="0">
              <a:latin typeface="Arial" pitchFamily="34" charset="0"/>
            </a:endParaRPr>
          </a:p>
        </p:txBody>
      </p:sp>
      <p:sp>
        <p:nvSpPr>
          <p:cNvPr id="51213" name="TekstSylinder 14"/>
          <p:cNvSpPr txBox="1">
            <a:spLocks noChangeArrowheads="1"/>
          </p:cNvSpPr>
          <p:nvPr/>
        </p:nvSpPr>
        <p:spPr bwMode="auto">
          <a:xfrm>
            <a:off x="4387970" y="2638745"/>
            <a:ext cx="10233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350" dirty="0" smtClean="0">
                <a:latin typeface="Arial" pitchFamily="34" charset="0"/>
              </a:rPr>
              <a:t>Mattilbud </a:t>
            </a:r>
            <a:endParaRPr lang="nb-NO" altLang="nb-NO" sz="1350" dirty="0">
              <a:latin typeface="Arial" pitchFamily="34" charset="0"/>
            </a:endParaRPr>
          </a:p>
        </p:txBody>
      </p:sp>
      <p:sp>
        <p:nvSpPr>
          <p:cNvPr id="51214" name="TekstSylinder 16"/>
          <p:cNvSpPr txBox="1">
            <a:spLocks noChangeArrowheads="1"/>
          </p:cNvSpPr>
          <p:nvPr/>
        </p:nvSpPr>
        <p:spPr bwMode="auto">
          <a:xfrm>
            <a:off x="1053276" y="4233206"/>
            <a:ext cx="523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800" dirty="0" err="1" smtClean="0">
                <a:latin typeface="+mn-lt"/>
              </a:rPr>
              <a:t>Måltidens</a:t>
            </a:r>
            <a:r>
              <a:rPr lang="nb-NO" altLang="nb-NO" sz="800" dirty="0" smtClean="0">
                <a:latin typeface="+mn-lt"/>
              </a:rPr>
              <a:t> 5 </a:t>
            </a:r>
            <a:r>
              <a:rPr lang="nb-NO" altLang="nb-NO" sz="800" dirty="0">
                <a:latin typeface="+mn-lt"/>
              </a:rPr>
              <a:t>aspekt </a:t>
            </a:r>
            <a:r>
              <a:rPr lang="nb-NO" altLang="nb-NO" sz="800" dirty="0" smtClean="0">
                <a:latin typeface="+mn-lt"/>
              </a:rPr>
              <a:t> Hentet </a:t>
            </a:r>
            <a:r>
              <a:rPr lang="nb-NO" altLang="nb-NO" sz="800" dirty="0">
                <a:latin typeface="+mn-lt"/>
              </a:rPr>
              <a:t>fra Dahlgren, S (2010): </a:t>
            </a:r>
            <a:r>
              <a:rPr lang="nb-NO" altLang="nb-NO" sz="800" i="1" dirty="0">
                <a:latin typeface="+mn-lt"/>
              </a:rPr>
              <a:t>Skolmaten – ”så </a:t>
            </a:r>
            <a:r>
              <a:rPr lang="nb-NO" altLang="nb-NO" sz="800" i="1" dirty="0" err="1">
                <a:latin typeface="+mn-lt"/>
              </a:rPr>
              <a:t>här</a:t>
            </a:r>
            <a:r>
              <a:rPr lang="nb-NO" altLang="nb-NO" sz="800" i="1" dirty="0">
                <a:latin typeface="+mn-lt"/>
              </a:rPr>
              <a:t> vill vi ha det”, </a:t>
            </a:r>
            <a:r>
              <a:rPr lang="nb-NO" altLang="nb-NO" sz="800" i="1" dirty="0" err="1">
                <a:latin typeface="+mn-lt"/>
              </a:rPr>
              <a:t>säger</a:t>
            </a:r>
            <a:r>
              <a:rPr lang="nb-NO" altLang="nb-NO" sz="800" i="1" dirty="0">
                <a:latin typeface="+mn-lt"/>
              </a:rPr>
              <a:t> </a:t>
            </a:r>
            <a:r>
              <a:rPr lang="nb-NO" altLang="nb-NO" sz="800" i="1" dirty="0" smtClean="0">
                <a:latin typeface="+mn-lt"/>
              </a:rPr>
              <a:t>gymnasieelever.</a:t>
            </a:r>
            <a:endParaRPr lang="nb-NO" altLang="nb-NO" sz="800" i="1" dirty="0">
              <a:latin typeface="+mn-lt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56" y="1063136"/>
            <a:ext cx="1429196" cy="14089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07" y="338254"/>
            <a:ext cx="1585278" cy="112216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824" y="2838963"/>
            <a:ext cx="1932952" cy="1654607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6543642" y="4640018"/>
            <a:ext cx="2441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hlinkClick r:id="rId6"/>
              </a:rPr>
              <a:t>https://no.wikipedia.org/wiki/M%C3%A5ltid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9241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Måltidspusselet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Livsmedelsverket (</a:t>
            </a:r>
            <a:r>
              <a:rPr lang="nb-NO" dirty="0" err="1" smtClean="0"/>
              <a:t>u.å</a:t>
            </a:r>
            <a:r>
              <a:rPr lang="nb-NO" dirty="0" smtClean="0"/>
              <a:t>): MÅLTISDPUSSLET: </a:t>
            </a:r>
            <a:br>
              <a:rPr lang="nb-NO" dirty="0" smtClean="0"/>
            </a:br>
            <a:r>
              <a:rPr lang="nb-NO" dirty="0" smtClean="0"/>
              <a:t>gode, integrerende, hyggelig, næringsrike og </a:t>
            </a:r>
            <a:br>
              <a:rPr lang="nb-NO" dirty="0" smtClean="0"/>
            </a:br>
            <a:r>
              <a:rPr lang="nb-NO" dirty="0" smtClean="0"/>
              <a:t>bærekraftige måltider (</a:t>
            </a:r>
            <a:r>
              <a:rPr lang="nb-NO" dirty="0">
                <a:hlinkClick r:id="rId2"/>
              </a:rPr>
              <a:t>https://www.livsmedelsverket.se/matvanor-halsa--miljo/maltider-i-vard-skola-och-omsorg/maltidsmodellen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)  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6" y="2410022"/>
            <a:ext cx="3197535" cy="24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om forskningsfunn i mat- og helsefaget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111624"/>
            <a:ext cx="8030696" cy="3651623"/>
          </a:xfrm>
        </p:spPr>
        <p:txBody>
          <a:bodyPr>
            <a:normAutofit/>
          </a:bodyPr>
          <a:lstStyle/>
          <a:p>
            <a:r>
              <a:rPr lang="nb-NO" sz="1400" dirty="0" smtClean="0">
                <a:latin typeface="+mn-lt"/>
              </a:rPr>
              <a:t>Lærere på 4.trinn legger læreplan </a:t>
            </a:r>
            <a:r>
              <a:rPr lang="nb-NO" sz="1400" dirty="0">
                <a:latin typeface="+mn-lt"/>
              </a:rPr>
              <a:t>i mat og helse </a:t>
            </a:r>
            <a:r>
              <a:rPr lang="nb-NO" sz="1400" dirty="0" smtClean="0">
                <a:latin typeface="+mn-lt"/>
              </a:rPr>
              <a:t>til </a:t>
            </a:r>
            <a:r>
              <a:rPr lang="nb-NO" sz="1400" dirty="0">
                <a:latin typeface="+mn-lt"/>
              </a:rPr>
              <a:t>grunn for </a:t>
            </a:r>
            <a:r>
              <a:rPr lang="nb-NO" sz="1400" dirty="0" smtClean="0">
                <a:latin typeface="+mn-lt"/>
              </a:rPr>
              <a:t>opplæringen. Men der er vanskelig </a:t>
            </a:r>
            <a:r>
              <a:rPr lang="nb-NO" sz="1400" dirty="0">
                <a:latin typeface="+mn-lt"/>
              </a:rPr>
              <a:t>å få tak </a:t>
            </a:r>
            <a:r>
              <a:rPr lang="nb-NO" sz="1400" dirty="0" smtClean="0">
                <a:latin typeface="+mn-lt"/>
              </a:rPr>
              <a:t>i datagrunnlag, kanskje fordi få skoler prioriterer mat og helse på dette trinnet (Johannesen 2013)</a:t>
            </a:r>
          </a:p>
          <a:p>
            <a:endParaRPr lang="nb-NO" sz="1400" dirty="0" smtClean="0">
              <a:latin typeface="+mn-lt"/>
            </a:endParaRPr>
          </a:p>
          <a:p>
            <a:r>
              <a:rPr lang="nb-NO" sz="1400" dirty="0" smtClean="0">
                <a:latin typeface="+mn-lt"/>
              </a:rPr>
              <a:t>Lærere på 6.trinn: lage </a:t>
            </a:r>
            <a:r>
              <a:rPr lang="nb-NO" sz="1400" dirty="0">
                <a:latin typeface="+mn-lt"/>
              </a:rPr>
              <a:t>mat </a:t>
            </a:r>
            <a:r>
              <a:rPr lang="nb-NO" sz="1400" dirty="0" smtClean="0">
                <a:latin typeface="+mn-lt"/>
              </a:rPr>
              <a:t>er </a:t>
            </a:r>
            <a:r>
              <a:rPr lang="nb-NO" sz="1400" dirty="0">
                <a:latin typeface="+mn-lt"/>
              </a:rPr>
              <a:t>den viktigste </a:t>
            </a:r>
            <a:r>
              <a:rPr lang="nb-NO" sz="1400" dirty="0" smtClean="0">
                <a:latin typeface="+mn-lt"/>
              </a:rPr>
              <a:t>komponenten </a:t>
            </a:r>
            <a:r>
              <a:rPr lang="nb-NO" sz="1400" dirty="0">
                <a:latin typeface="+mn-lt"/>
              </a:rPr>
              <a:t>i mat- og </a:t>
            </a:r>
            <a:r>
              <a:rPr lang="nb-NO" sz="1400" dirty="0" smtClean="0">
                <a:latin typeface="+mn-lt"/>
              </a:rPr>
              <a:t>helsefaget. Oppskrifter er </a:t>
            </a:r>
            <a:r>
              <a:rPr lang="nb-NO" sz="1400" dirty="0">
                <a:latin typeface="+mn-lt"/>
              </a:rPr>
              <a:t>dominerende for planlegging og gjennomføring av </a:t>
            </a:r>
            <a:r>
              <a:rPr lang="nb-NO" sz="1400" dirty="0" smtClean="0">
                <a:latin typeface="+mn-lt"/>
              </a:rPr>
              <a:t>opplæringen (</a:t>
            </a:r>
            <a:r>
              <a:rPr lang="nb-NO" sz="1400" dirty="0">
                <a:latin typeface="+mn-lt"/>
              </a:rPr>
              <a:t>Veka, I., </a:t>
            </a:r>
            <a:r>
              <a:rPr lang="nb-NO" sz="1400" dirty="0" err="1">
                <a:latin typeface="+mn-lt"/>
              </a:rPr>
              <a:t>Wergedahl</a:t>
            </a:r>
            <a:r>
              <a:rPr lang="nb-NO" sz="1400" dirty="0">
                <a:latin typeface="+mn-lt"/>
              </a:rPr>
              <a:t>, H. &amp; Holthe, A. </a:t>
            </a:r>
            <a:r>
              <a:rPr lang="nb-NO" sz="1400" dirty="0" smtClean="0">
                <a:latin typeface="+mn-lt"/>
              </a:rPr>
              <a:t>2018). Valg </a:t>
            </a:r>
            <a:r>
              <a:rPr lang="nb-NO" sz="1400" dirty="0">
                <a:latin typeface="+mn-lt"/>
              </a:rPr>
              <a:t>av matvarer synes å være mindre preget av mat- og helsefagets formål, enn lærernes preferanser. </a:t>
            </a:r>
          </a:p>
          <a:p>
            <a:endParaRPr lang="nb-NO" sz="1400" dirty="0" smtClean="0">
              <a:latin typeface="+mn-lt"/>
            </a:endParaRPr>
          </a:p>
          <a:p>
            <a:r>
              <a:rPr lang="nb-NO" sz="1400" dirty="0">
                <a:latin typeface="+mn-lt"/>
              </a:rPr>
              <a:t>Lærere på 6. trinn anser at de har høy kompetanse. Kan forklares ved at lærerne har en egeninteresse knyttet til fagområdet </a:t>
            </a:r>
            <a:r>
              <a:rPr lang="nb-NO" sz="1400" dirty="0" smtClean="0">
                <a:latin typeface="+mn-lt"/>
              </a:rPr>
              <a:t>(</a:t>
            </a:r>
            <a:r>
              <a:rPr lang="nb-NO" sz="1400" dirty="0">
                <a:latin typeface="+mn-lt"/>
              </a:rPr>
              <a:t>Holthe, A. &amp; </a:t>
            </a:r>
            <a:r>
              <a:rPr lang="nb-NO" sz="1400" dirty="0" err="1">
                <a:latin typeface="+mn-lt"/>
              </a:rPr>
              <a:t>Wergedahl</a:t>
            </a:r>
            <a:r>
              <a:rPr lang="nb-NO" sz="1400" dirty="0">
                <a:latin typeface="+mn-lt"/>
              </a:rPr>
              <a:t>, H. (2013</a:t>
            </a:r>
            <a:r>
              <a:rPr lang="nb-NO" sz="1400" dirty="0" smtClean="0">
                <a:latin typeface="+mn-lt"/>
              </a:rPr>
              <a:t>)</a:t>
            </a:r>
          </a:p>
          <a:p>
            <a:endParaRPr lang="nb-NO" sz="1400" dirty="0" smtClean="0">
              <a:latin typeface="+mn-lt"/>
            </a:endParaRPr>
          </a:p>
          <a:p>
            <a:r>
              <a:rPr lang="nb-NO" sz="1400" dirty="0" smtClean="0">
                <a:latin typeface="+mn-lt"/>
              </a:rPr>
              <a:t>Lærere på 9. trinn: Hovedutfordring: Hvordan ivareta alle gjøremål? Jo, med ressursoptimering av «alt»: rutinisere og regisserer (Lassen, K. upublisert)</a:t>
            </a:r>
          </a:p>
          <a:p>
            <a:endParaRPr lang="nb-NO" sz="1400" dirty="0" smtClean="0">
              <a:latin typeface="+mn-lt"/>
            </a:endParaRPr>
          </a:p>
          <a:p>
            <a:endParaRPr lang="nb-NO" dirty="0" smtClean="0">
              <a:latin typeface="+mn-lt"/>
            </a:endParaRPr>
          </a:p>
          <a:p>
            <a:endParaRPr lang="nb-NO" dirty="0" smtClean="0">
              <a:latin typeface="+mn-lt"/>
            </a:endParaRPr>
          </a:p>
          <a:p>
            <a:endParaRPr lang="nb-NO" dirty="0" smtClean="0">
              <a:latin typeface="+mn-lt"/>
            </a:endParaRPr>
          </a:p>
          <a:p>
            <a:endParaRPr lang="nb-NO" dirty="0" smtClean="0"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9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</a:t>
            </a:r>
            <a:r>
              <a:rPr lang="nb-NO" dirty="0" smtClean="0"/>
              <a:t>mer om </a:t>
            </a:r>
            <a:r>
              <a:rPr lang="nb-NO" dirty="0"/>
              <a:t>forskningsfunn i mat- og helsefaget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+mn-lt"/>
              </a:rPr>
              <a:t>Tid er en begrensende faktor, som kan benyttes med større faglig bevissthet (Lange 2017)</a:t>
            </a:r>
          </a:p>
          <a:p>
            <a:r>
              <a:rPr lang="nb-NO" dirty="0">
                <a:latin typeface="+mn-lt"/>
              </a:rPr>
              <a:t>Lærerne mener at redskap skal fungere godt, men underviser med ikke-fungerende redskaper (</a:t>
            </a:r>
            <a:r>
              <a:rPr lang="nb-NO" dirty="0" err="1">
                <a:latin typeface="+mn-lt"/>
              </a:rPr>
              <a:t>Fordyce-Voorham</a:t>
            </a:r>
            <a:r>
              <a:rPr lang="nb-NO" dirty="0">
                <a:latin typeface="+mn-lt"/>
              </a:rPr>
              <a:t>, 2011; </a:t>
            </a:r>
            <a:r>
              <a:rPr lang="nb-NO" dirty="0" err="1">
                <a:latin typeface="+mn-lt"/>
              </a:rPr>
              <a:t>Höijer</a:t>
            </a:r>
            <a:r>
              <a:rPr lang="nb-NO" dirty="0">
                <a:latin typeface="+mn-lt"/>
              </a:rPr>
              <a:t>, 2006).</a:t>
            </a:r>
          </a:p>
          <a:p>
            <a:r>
              <a:rPr lang="nb-NO" dirty="0">
                <a:latin typeface="+mn-lt"/>
              </a:rPr>
              <a:t>Undervisningen er mer preget av hva og hvordan gjøre rengjøring enn </a:t>
            </a:r>
            <a:r>
              <a:rPr lang="nb-NO" u="sng" dirty="0" smtClean="0">
                <a:latin typeface="+mn-lt"/>
              </a:rPr>
              <a:t>hvorfor (</a:t>
            </a:r>
            <a:r>
              <a:rPr lang="nb-NO" dirty="0" smtClean="0">
                <a:latin typeface="+mn-lt"/>
              </a:rPr>
              <a:t>Lange 2017</a:t>
            </a:r>
            <a:r>
              <a:rPr lang="nb-NO" dirty="0">
                <a:latin typeface="+mn-lt"/>
              </a:rPr>
              <a:t>) etterspør mer systematikk rundt refleksjon og læring om hvorfor rengjøring er viktig. </a:t>
            </a:r>
          </a:p>
          <a:p>
            <a:r>
              <a:rPr lang="nb-NO" dirty="0" smtClean="0">
                <a:latin typeface="+mn-lt"/>
              </a:rPr>
              <a:t>Lærere </a:t>
            </a:r>
            <a:r>
              <a:rPr lang="nb-NO" dirty="0">
                <a:latin typeface="+mn-lt"/>
              </a:rPr>
              <a:t>underkommuniserer at hel- og </a:t>
            </a:r>
            <a:r>
              <a:rPr lang="nb-NO" dirty="0" err="1">
                <a:latin typeface="+mn-lt"/>
              </a:rPr>
              <a:t>halvfabrikert</a:t>
            </a:r>
            <a:r>
              <a:rPr lang="nb-NO" dirty="0">
                <a:latin typeface="+mn-lt"/>
              </a:rPr>
              <a:t> mat er nødvendig og effektiviserende for å</a:t>
            </a:r>
            <a:r>
              <a:rPr lang="nb-NO" altLang="nb-NO" dirty="0"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 lykkes i matlaging både i lys av undervisningsøkters tidsrammer, elevforutsetninger og den hverdagen elever møter utenfor skolekjøkkenet</a:t>
            </a:r>
            <a:r>
              <a:rPr lang="nb-NO" dirty="0">
                <a:latin typeface="+mn-lt"/>
              </a:rPr>
              <a:t> (Lindblom (2016; </a:t>
            </a:r>
            <a:r>
              <a:rPr lang="nb-NO" dirty="0" err="1">
                <a:latin typeface="+mn-lt"/>
              </a:rPr>
              <a:t>Verriet</a:t>
            </a:r>
            <a:r>
              <a:rPr lang="nb-NO" dirty="0">
                <a:latin typeface="+mn-lt"/>
              </a:rPr>
              <a:t> 2015) </a:t>
            </a:r>
          </a:p>
          <a:p>
            <a:r>
              <a:rPr lang="nb-NO" dirty="0">
                <a:latin typeface="+mn-lt"/>
              </a:rPr>
              <a:t>At elevene skal lære å lage mat fra bunnen av, handler i mange tilfeller om at elevene skal arbeide selvstendig. Da krever lærerne at elevene skal planlegge og gjennomføre matlaging selv, uten hjelp fra lærer (Lindblom et al., 2016b). I slike tilfeller blir «</a:t>
            </a:r>
            <a:r>
              <a:rPr lang="nb-NO" dirty="0" err="1">
                <a:latin typeface="+mn-lt"/>
              </a:rPr>
              <a:t>lärandet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överlåtits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till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eleverna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själva</a:t>
            </a:r>
            <a:r>
              <a:rPr lang="nb-NO" dirty="0" smtClean="0">
                <a:latin typeface="+mn-lt"/>
              </a:rPr>
              <a:t>» (</a:t>
            </a:r>
            <a:r>
              <a:rPr lang="nb-NO" dirty="0">
                <a:latin typeface="+mn-lt"/>
              </a:rPr>
              <a:t>Lindblom 2016, s. 60) 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mat – og helselærerens kunnskapsgrunnlag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700" dirty="0">
                <a:latin typeface="+mn-lt"/>
              </a:rPr>
              <a:t>Dagens grunnskolelærerutdanning skal tilby forskningsbasert og erfaringsbasert </a:t>
            </a:r>
            <a:r>
              <a:rPr lang="nb-NO" sz="1700" dirty="0" smtClean="0">
                <a:latin typeface="+mn-lt"/>
              </a:rPr>
              <a:t>kunnskap </a:t>
            </a:r>
          </a:p>
          <a:p>
            <a:r>
              <a:rPr lang="nb-NO" sz="1700" dirty="0" smtClean="0">
                <a:latin typeface="+mn-lt"/>
              </a:rPr>
              <a:t>Kunnskapsformer i mat- og helsefaget</a:t>
            </a:r>
          </a:p>
          <a:p>
            <a:pPr lvl="1"/>
            <a:r>
              <a:rPr lang="nb-NO" sz="1700" dirty="0">
                <a:latin typeface="+mn-lt"/>
              </a:rPr>
              <a:t>Matlaging: erfaringsbasert </a:t>
            </a:r>
            <a:r>
              <a:rPr lang="nb-NO" sz="1700" dirty="0" smtClean="0">
                <a:latin typeface="+mn-lt"/>
              </a:rPr>
              <a:t>?</a:t>
            </a:r>
            <a:endParaRPr lang="nb-NO" sz="1700" dirty="0">
              <a:latin typeface="+mn-lt"/>
            </a:endParaRPr>
          </a:p>
          <a:p>
            <a:pPr lvl="1"/>
            <a:r>
              <a:rPr lang="nb-NO" sz="1700" dirty="0" smtClean="0">
                <a:latin typeface="+mn-lt"/>
              </a:rPr>
              <a:t>Ernæring: forskningsbasert</a:t>
            </a:r>
          </a:p>
          <a:p>
            <a:pPr lvl="1"/>
            <a:r>
              <a:rPr lang="nb-NO" sz="1700" dirty="0" smtClean="0">
                <a:latin typeface="+mn-lt"/>
              </a:rPr>
              <a:t>Trygg mat: forskningsbasert + erfaringsbasert</a:t>
            </a:r>
          </a:p>
          <a:p>
            <a:pPr lvl="1"/>
            <a:r>
              <a:rPr lang="nb-NO" sz="1700" dirty="0" smtClean="0">
                <a:latin typeface="+mn-lt"/>
              </a:rPr>
              <a:t>Bærekraft: forskningsbasert + ?</a:t>
            </a:r>
          </a:p>
          <a:p>
            <a:pPr lvl="1"/>
            <a:r>
              <a:rPr lang="nb-NO" sz="1700" dirty="0" smtClean="0">
                <a:latin typeface="+mn-lt"/>
              </a:rPr>
              <a:t>Didaktikk: erfaringsbasert + teoribasert + på veg til å få tilskudd fra forskning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0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lære bort handlinger i matlaging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Fra matlagingshandlinger –til kroppsliggjorte rutiner hos elever? </a:t>
            </a:r>
          </a:p>
          <a:p>
            <a:r>
              <a:rPr lang="nb-NO" dirty="0" smtClean="0"/>
              <a:t>Rutiner</a:t>
            </a:r>
          </a:p>
          <a:p>
            <a:pPr lvl="1"/>
            <a:r>
              <a:rPr lang="nb-NO" dirty="0" smtClean="0"/>
              <a:t>Har en indre struktur: Trinn i en viss rekkefølge </a:t>
            </a:r>
            <a:endParaRPr lang="nb-NO" dirty="0"/>
          </a:p>
          <a:p>
            <a:pPr lvl="1"/>
            <a:r>
              <a:rPr lang="nb-NO" dirty="0" smtClean="0"/>
              <a:t>Der er alltid en rekkefølge</a:t>
            </a:r>
          </a:p>
          <a:p>
            <a:pPr lvl="1"/>
            <a:r>
              <a:rPr lang="nb-NO" dirty="0" smtClean="0"/>
              <a:t>Kan «koreograferes» </a:t>
            </a:r>
          </a:p>
          <a:p>
            <a:pPr lvl="1"/>
            <a:r>
              <a:rPr lang="nb-NO" dirty="0" smtClean="0"/>
              <a:t>Rutiniserte handlinger har med </a:t>
            </a:r>
            <a:r>
              <a:rPr lang="nb-NO" dirty="0"/>
              <a:t>sin indre rekkefølge, evne til å organisere og synkronisere aktiviteter i </a:t>
            </a:r>
            <a:r>
              <a:rPr lang="nb-NO" dirty="0" smtClean="0"/>
              <a:t>tid</a:t>
            </a:r>
            <a:r>
              <a:rPr lang="nb-NO" dirty="0"/>
              <a:t> </a:t>
            </a:r>
            <a:r>
              <a:rPr lang="nb-NO" sz="900" dirty="0"/>
              <a:t>(</a:t>
            </a:r>
            <a:r>
              <a:rPr lang="nb-NO" sz="900" dirty="0" err="1"/>
              <a:t>Ehn</a:t>
            </a:r>
            <a:r>
              <a:rPr lang="nb-NO" sz="900" dirty="0"/>
              <a:t> &amp; </a:t>
            </a:r>
            <a:r>
              <a:rPr lang="nb-NO" sz="900" dirty="0" err="1"/>
              <a:t>Löfgren</a:t>
            </a:r>
            <a:r>
              <a:rPr lang="nb-NO" sz="900" dirty="0"/>
              <a:t>, 2010; Grimen, 1997)</a:t>
            </a:r>
          </a:p>
        </p:txBody>
      </p:sp>
      <p:sp>
        <p:nvSpPr>
          <p:cNvPr id="5" name="Frihåndsform 4"/>
          <p:cNvSpPr/>
          <p:nvPr/>
        </p:nvSpPr>
        <p:spPr>
          <a:xfrm>
            <a:off x="5648454" y="318637"/>
            <a:ext cx="2527173" cy="1451714"/>
          </a:xfrm>
          <a:custGeom>
            <a:avLst/>
            <a:gdLst>
              <a:gd name="connsiteX0" fmla="*/ 0 w 3369564"/>
              <a:gd name="connsiteY0" fmla="*/ 1400023 h 1935618"/>
              <a:gd name="connsiteX1" fmla="*/ 187725 w 3369564"/>
              <a:gd name="connsiteY1" fmla="*/ 1006407 h 1935618"/>
              <a:gd name="connsiteX2" fmla="*/ 333060 w 3369564"/>
              <a:gd name="connsiteY2" fmla="*/ 1363689 h 1935618"/>
              <a:gd name="connsiteX3" fmla="*/ 442061 w 3369564"/>
              <a:gd name="connsiteY3" fmla="*/ 1012462 h 1935618"/>
              <a:gd name="connsiteX4" fmla="*/ 654008 w 3369564"/>
              <a:gd name="connsiteY4" fmla="*/ 1387911 h 1935618"/>
              <a:gd name="connsiteX5" fmla="*/ 1005235 w 3369564"/>
              <a:gd name="connsiteY5" fmla="*/ 503789 h 1935618"/>
              <a:gd name="connsiteX6" fmla="*/ 1162681 w 3369564"/>
              <a:gd name="connsiteY6" fmla="*/ 1351577 h 1935618"/>
              <a:gd name="connsiteX7" fmla="*/ 1320127 w 3369564"/>
              <a:gd name="connsiteY7" fmla="*/ 921628 h 1935618"/>
              <a:gd name="connsiteX8" fmla="*/ 1453351 w 3369564"/>
              <a:gd name="connsiteY8" fmla="*/ 1321299 h 1935618"/>
              <a:gd name="connsiteX9" fmla="*/ 1641076 w 3369564"/>
              <a:gd name="connsiteY9" fmla="*/ 915572 h 1935618"/>
              <a:gd name="connsiteX10" fmla="*/ 1943857 w 3369564"/>
              <a:gd name="connsiteY10" fmla="*/ 1920807 h 1935618"/>
              <a:gd name="connsiteX11" fmla="*/ 1949913 w 3369564"/>
              <a:gd name="connsiteY11" fmla="*/ 7228 h 1935618"/>
              <a:gd name="connsiteX12" fmla="*/ 2252694 w 3369564"/>
              <a:gd name="connsiteY12" fmla="*/ 1248632 h 1935618"/>
              <a:gd name="connsiteX13" fmla="*/ 2349584 w 3369564"/>
              <a:gd name="connsiteY13" fmla="*/ 776293 h 1935618"/>
              <a:gd name="connsiteX14" fmla="*/ 2688700 w 3369564"/>
              <a:gd name="connsiteY14" fmla="*/ 1297077 h 1935618"/>
              <a:gd name="connsiteX15" fmla="*/ 2852202 w 3369564"/>
              <a:gd name="connsiteY15" fmla="*/ 861072 h 1935618"/>
              <a:gd name="connsiteX16" fmla="*/ 3076260 w 3369564"/>
              <a:gd name="connsiteY16" fmla="*/ 1248632 h 1935618"/>
              <a:gd name="connsiteX17" fmla="*/ 3251873 w 3369564"/>
              <a:gd name="connsiteY17" fmla="*/ 1006407 h 1935618"/>
              <a:gd name="connsiteX18" fmla="*/ 3360874 w 3369564"/>
              <a:gd name="connsiteY18" fmla="*/ 848960 h 1935618"/>
              <a:gd name="connsiteX19" fmla="*/ 3354819 w 3369564"/>
              <a:gd name="connsiteY19" fmla="*/ 861072 h 19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9564" h="1935618">
                <a:moveTo>
                  <a:pt x="0" y="1400023"/>
                </a:moveTo>
                <a:cubicBezTo>
                  <a:pt x="66107" y="1206243"/>
                  <a:pt x="132215" y="1012463"/>
                  <a:pt x="187725" y="1006407"/>
                </a:cubicBezTo>
                <a:cubicBezTo>
                  <a:pt x="243235" y="1000351"/>
                  <a:pt x="290671" y="1362680"/>
                  <a:pt x="333060" y="1363689"/>
                </a:cubicBezTo>
                <a:cubicBezTo>
                  <a:pt x="375449" y="1364698"/>
                  <a:pt x="388570" y="1008425"/>
                  <a:pt x="442061" y="1012462"/>
                </a:cubicBezTo>
                <a:cubicBezTo>
                  <a:pt x="495552" y="1016499"/>
                  <a:pt x="560146" y="1472690"/>
                  <a:pt x="654008" y="1387911"/>
                </a:cubicBezTo>
                <a:cubicBezTo>
                  <a:pt x="747870" y="1303132"/>
                  <a:pt x="920456" y="509845"/>
                  <a:pt x="1005235" y="503789"/>
                </a:cubicBezTo>
                <a:cubicBezTo>
                  <a:pt x="1090014" y="497733"/>
                  <a:pt x="1110199" y="1281937"/>
                  <a:pt x="1162681" y="1351577"/>
                </a:cubicBezTo>
                <a:cubicBezTo>
                  <a:pt x="1215163" y="1421217"/>
                  <a:pt x="1271682" y="926674"/>
                  <a:pt x="1320127" y="921628"/>
                </a:cubicBezTo>
                <a:cubicBezTo>
                  <a:pt x="1368572" y="916582"/>
                  <a:pt x="1399860" y="1322308"/>
                  <a:pt x="1453351" y="1321299"/>
                </a:cubicBezTo>
                <a:cubicBezTo>
                  <a:pt x="1506842" y="1320290"/>
                  <a:pt x="1559325" y="815654"/>
                  <a:pt x="1641076" y="915572"/>
                </a:cubicBezTo>
                <a:cubicBezTo>
                  <a:pt x="1722827" y="1015490"/>
                  <a:pt x="1892384" y="2072198"/>
                  <a:pt x="1943857" y="1920807"/>
                </a:cubicBezTo>
                <a:cubicBezTo>
                  <a:pt x="1995330" y="1769416"/>
                  <a:pt x="1898440" y="119257"/>
                  <a:pt x="1949913" y="7228"/>
                </a:cubicBezTo>
                <a:cubicBezTo>
                  <a:pt x="2001386" y="-104801"/>
                  <a:pt x="2186082" y="1120455"/>
                  <a:pt x="2252694" y="1248632"/>
                </a:cubicBezTo>
                <a:cubicBezTo>
                  <a:pt x="2319306" y="1376809"/>
                  <a:pt x="2276916" y="768219"/>
                  <a:pt x="2349584" y="776293"/>
                </a:cubicBezTo>
                <a:cubicBezTo>
                  <a:pt x="2422252" y="784367"/>
                  <a:pt x="2604930" y="1282947"/>
                  <a:pt x="2688700" y="1297077"/>
                </a:cubicBezTo>
                <a:cubicBezTo>
                  <a:pt x="2772470" y="1311207"/>
                  <a:pt x="2787609" y="869146"/>
                  <a:pt x="2852202" y="861072"/>
                </a:cubicBezTo>
                <a:cubicBezTo>
                  <a:pt x="2916795" y="852998"/>
                  <a:pt x="3009648" y="1224409"/>
                  <a:pt x="3076260" y="1248632"/>
                </a:cubicBezTo>
                <a:cubicBezTo>
                  <a:pt x="3142872" y="1272855"/>
                  <a:pt x="3204437" y="1073019"/>
                  <a:pt x="3251873" y="1006407"/>
                </a:cubicBezTo>
                <a:cubicBezTo>
                  <a:pt x="3299309" y="939795"/>
                  <a:pt x="3343716" y="873182"/>
                  <a:pt x="3360874" y="848960"/>
                </a:cubicBezTo>
                <a:cubicBezTo>
                  <a:pt x="3378032" y="824737"/>
                  <a:pt x="3366425" y="842904"/>
                  <a:pt x="3354819" y="8610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Frihåndsform 5"/>
          <p:cNvSpPr/>
          <p:nvPr/>
        </p:nvSpPr>
        <p:spPr>
          <a:xfrm>
            <a:off x="6466129" y="1945859"/>
            <a:ext cx="1191971" cy="375939"/>
          </a:xfrm>
          <a:custGeom>
            <a:avLst/>
            <a:gdLst>
              <a:gd name="connsiteX0" fmla="*/ 12369 w 1589294"/>
              <a:gd name="connsiteY0" fmla="*/ 501252 h 501252"/>
              <a:gd name="connsiteX1" fmla="*/ 18425 w 1589294"/>
              <a:gd name="connsiteY1" fmla="*/ 198471 h 501252"/>
              <a:gd name="connsiteX2" fmla="*/ 187982 w 1589294"/>
              <a:gd name="connsiteY2" fmla="*/ 458863 h 501252"/>
              <a:gd name="connsiteX3" fmla="*/ 230372 w 1589294"/>
              <a:gd name="connsiteY3" fmla="*/ 192415 h 501252"/>
              <a:gd name="connsiteX4" fmla="*/ 357540 w 1589294"/>
              <a:gd name="connsiteY4" fmla="*/ 410418 h 501252"/>
              <a:gd name="connsiteX5" fmla="*/ 393874 w 1589294"/>
              <a:gd name="connsiteY5" fmla="*/ 156081 h 501252"/>
              <a:gd name="connsiteX6" fmla="*/ 575543 w 1589294"/>
              <a:gd name="connsiteY6" fmla="*/ 416473 h 501252"/>
              <a:gd name="connsiteX7" fmla="*/ 551320 w 1589294"/>
              <a:gd name="connsiteY7" fmla="*/ 119747 h 501252"/>
              <a:gd name="connsiteX8" fmla="*/ 757211 w 1589294"/>
              <a:gd name="connsiteY8" fmla="*/ 398306 h 501252"/>
              <a:gd name="connsiteX9" fmla="*/ 739045 w 1589294"/>
              <a:gd name="connsiteY9" fmla="*/ 119747 h 501252"/>
              <a:gd name="connsiteX10" fmla="*/ 902546 w 1589294"/>
              <a:gd name="connsiteY10" fmla="*/ 410418 h 501252"/>
              <a:gd name="connsiteX11" fmla="*/ 914658 w 1589294"/>
              <a:gd name="connsiteY11" fmla="*/ 59191 h 501252"/>
              <a:gd name="connsiteX12" fmla="*/ 1108438 w 1589294"/>
              <a:gd name="connsiteY12" fmla="*/ 374084 h 501252"/>
              <a:gd name="connsiteX13" fmla="*/ 1150827 w 1589294"/>
              <a:gd name="connsiteY13" fmla="*/ 53135 h 501252"/>
              <a:gd name="connsiteX14" fmla="*/ 1308274 w 1589294"/>
              <a:gd name="connsiteY14" fmla="*/ 337750 h 501252"/>
              <a:gd name="connsiteX15" fmla="*/ 1302218 w 1589294"/>
              <a:gd name="connsiteY15" fmla="*/ 41024 h 501252"/>
              <a:gd name="connsiteX16" fmla="*/ 1562610 w 1589294"/>
              <a:gd name="connsiteY16" fmla="*/ 368028 h 501252"/>
              <a:gd name="connsiteX17" fmla="*/ 1580777 w 1589294"/>
              <a:gd name="connsiteY17" fmla="*/ 28913 h 501252"/>
              <a:gd name="connsiteX18" fmla="*/ 1586833 w 1589294"/>
              <a:gd name="connsiteY18" fmla="*/ 41024 h 50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9294" h="501252">
                <a:moveTo>
                  <a:pt x="12369" y="501252"/>
                </a:moveTo>
                <a:cubicBezTo>
                  <a:pt x="762" y="353394"/>
                  <a:pt x="-10844" y="205536"/>
                  <a:pt x="18425" y="198471"/>
                </a:cubicBezTo>
                <a:cubicBezTo>
                  <a:pt x="47694" y="191406"/>
                  <a:pt x="152658" y="459872"/>
                  <a:pt x="187982" y="458863"/>
                </a:cubicBezTo>
                <a:cubicBezTo>
                  <a:pt x="223306" y="457854"/>
                  <a:pt x="202112" y="200489"/>
                  <a:pt x="230372" y="192415"/>
                </a:cubicBezTo>
                <a:cubicBezTo>
                  <a:pt x="258632" y="184341"/>
                  <a:pt x="330290" y="416474"/>
                  <a:pt x="357540" y="410418"/>
                </a:cubicBezTo>
                <a:cubicBezTo>
                  <a:pt x="384790" y="404362"/>
                  <a:pt x="357540" y="155072"/>
                  <a:pt x="393874" y="156081"/>
                </a:cubicBezTo>
                <a:cubicBezTo>
                  <a:pt x="430208" y="157090"/>
                  <a:pt x="549302" y="422529"/>
                  <a:pt x="575543" y="416473"/>
                </a:cubicBezTo>
                <a:cubicBezTo>
                  <a:pt x="601784" y="410417"/>
                  <a:pt x="521042" y="122775"/>
                  <a:pt x="551320" y="119747"/>
                </a:cubicBezTo>
                <a:cubicBezTo>
                  <a:pt x="581598" y="116719"/>
                  <a:pt x="725924" y="398306"/>
                  <a:pt x="757211" y="398306"/>
                </a:cubicBezTo>
                <a:cubicBezTo>
                  <a:pt x="788498" y="398306"/>
                  <a:pt x="714823" y="117728"/>
                  <a:pt x="739045" y="119747"/>
                </a:cubicBezTo>
                <a:cubicBezTo>
                  <a:pt x="763267" y="121766"/>
                  <a:pt x="873277" y="420511"/>
                  <a:pt x="902546" y="410418"/>
                </a:cubicBezTo>
                <a:cubicBezTo>
                  <a:pt x="931815" y="400325"/>
                  <a:pt x="880343" y="65247"/>
                  <a:pt x="914658" y="59191"/>
                </a:cubicBezTo>
                <a:cubicBezTo>
                  <a:pt x="948973" y="53135"/>
                  <a:pt x="1069077" y="375093"/>
                  <a:pt x="1108438" y="374084"/>
                </a:cubicBezTo>
                <a:cubicBezTo>
                  <a:pt x="1147799" y="373075"/>
                  <a:pt x="1117521" y="59191"/>
                  <a:pt x="1150827" y="53135"/>
                </a:cubicBezTo>
                <a:cubicBezTo>
                  <a:pt x="1184133" y="47079"/>
                  <a:pt x="1283042" y="339768"/>
                  <a:pt x="1308274" y="337750"/>
                </a:cubicBezTo>
                <a:cubicBezTo>
                  <a:pt x="1333506" y="335732"/>
                  <a:pt x="1259829" y="35978"/>
                  <a:pt x="1302218" y="41024"/>
                </a:cubicBezTo>
                <a:cubicBezTo>
                  <a:pt x="1344607" y="46070"/>
                  <a:pt x="1516184" y="370046"/>
                  <a:pt x="1562610" y="368028"/>
                </a:cubicBezTo>
                <a:cubicBezTo>
                  <a:pt x="1609036" y="366010"/>
                  <a:pt x="1580777" y="28913"/>
                  <a:pt x="1580777" y="28913"/>
                </a:cubicBezTo>
                <a:cubicBezTo>
                  <a:pt x="1584814" y="-25587"/>
                  <a:pt x="1585823" y="7718"/>
                  <a:pt x="1586833" y="410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286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Undervisning: funn og deltagere i Karens forskning 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70129"/>
              </p:ext>
            </p:extLst>
          </p:nvPr>
        </p:nvGraphicFramePr>
        <p:xfrm>
          <a:off x="914399" y="1063228"/>
          <a:ext cx="6730424" cy="2786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997">
                  <a:extLst>
                    <a:ext uri="{9D8B030D-6E8A-4147-A177-3AD203B41FA5}">
                      <a16:colId xmlns:a16="http://schemas.microsoft.com/office/drawing/2014/main" val="3048928898"/>
                    </a:ext>
                  </a:extLst>
                </a:gridCol>
                <a:gridCol w="541984">
                  <a:extLst>
                    <a:ext uri="{9D8B030D-6E8A-4147-A177-3AD203B41FA5}">
                      <a16:colId xmlns:a16="http://schemas.microsoft.com/office/drawing/2014/main" val="4266970230"/>
                    </a:ext>
                  </a:extLst>
                </a:gridCol>
                <a:gridCol w="437847">
                  <a:extLst>
                    <a:ext uri="{9D8B030D-6E8A-4147-A177-3AD203B41FA5}">
                      <a16:colId xmlns:a16="http://schemas.microsoft.com/office/drawing/2014/main" val="4209094089"/>
                    </a:ext>
                  </a:extLst>
                </a:gridCol>
                <a:gridCol w="610620">
                  <a:extLst>
                    <a:ext uri="{9D8B030D-6E8A-4147-A177-3AD203B41FA5}">
                      <a16:colId xmlns:a16="http://schemas.microsoft.com/office/drawing/2014/main" val="283764150"/>
                    </a:ext>
                  </a:extLst>
                </a:gridCol>
                <a:gridCol w="659138">
                  <a:extLst>
                    <a:ext uri="{9D8B030D-6E8A-4147-A177-3AD203B41FA5}">
                      <a16:colId xmlns:a16="http://schemas.microsoft.com/office/drawing/2014/main" val="1168705505"/>
                    </a:ext>
                  </a:extLst>
                </a:gridCol>
                <a:gridCol w="498200">
                  <a:extLst>
                    <a:ext uri="{9D8B030D-6E8A-4147-A177-3AD203B41FA5}">
                      <a16:colId xmlns:a16="http://schemas.microsoft.com/office/drawing/2014/main" val="3252811178"/>
                    </a:ext>
                  </a:extLst>
                </a:gridCol>
                <a:gridCol w="578077">
                  <a:extLst>
                    <a:ext uri="{9D8B030D-6E8A-4147-A177-3AD203B41FA5}">
                      <a16:colId xmlns:a16="http://schemas.microsoft.com/office/drawing/2014/main" val="2079586000"/>
                    </a:ext>
                  </a:extLst>
                </a:gridCol>
                <a:gridCol w="484590">
                  <a:extLst>
                    <a:ext uri="{9D8B030D-6E8A-4147-A177-3AD203B41FA5}">
                      <a16:colId xmlns:a16="http://schemas.microsoft.com/office/drawing/2014/main" val="3518370854"/>
                    </a:ext>
                  </a:extLst>
                </a:gridCol>
                <a:gridCol w="485182">
                  <a:extLst>
                    <a:ext uri="{9D8B030D-6E8A-4147-A177-3AD203B41FA5}">
                      <a16:colId xmlns:a16="http://schemas.microsoft.com/office/drawing/2014/main" val="2310993077"/>
                    </a:ext>
                  </a:extLst>
                </a:gridCol>
                <a:gridCol w="585769">
                  <a:extLst>
                    <a:ext uri="{9D8B030D-6E8A-4147-A177-3AD203B41FA5}">
                      <a16:colId xmlns:a16="http://schemas.microsoft.com/office/drawing/2014/main" val="825942712"/>
                    </a:ext>
                  </a:extLst>
                </a:gridCol>
                <a:gridCol w="639020">
                  <a:extLst>
                    <a:ext uri="{9D8B030D-6E8A-4147-A177-3AD203B41FA5}">
                      <a16:colId xmlns:a16="http://schemas.microsoft.com/office/drawing/2014/main" val="1709006988"/>
                    </a:ext>
                  </a:extLst>
                </a:gridCol>
              </a:tblGrid>
              <a:tr h="428675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Didaktiske handlingsmønster relatert til rutiner fremstilt som </a:t>
                      </a:r>
                      <a:r>
                        <a:rPr lang="nb-NO" sz="800" dirty="0" smtClean="0">
                          <a:effectLst/>
                        </a:rPr>
                        <a:t>begrensende for elevers utvikling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Didaktiske handlingsmønster relatert til rutiner fremstilt som </a:t>
                      </a:r>
                      <a:r>
                        <a:rPr lang="nb-NO" sz="800" dirty="0" smtClean="0">
                          <a:effectLst/>
                        </a:rPr>
                        <a:t>støttende for </a:t>
                      </a:r>
                      <a:r>
                        <a:rPr lang="nb-NO" sz="800" smtClean="0">
                          <a:effectLst/>
                        </a:rPr>
                        <a:t>elevers utvikling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92763"/>
                  </a:ext>
                </a:extLst>
              </a:tr>
              <a:tr h="64301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 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Unn-vikende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Like-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gyldig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Under-kastende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effectLst/>
                        </a:rPr>
                        <a:t>Uforutsig</a:t>
                      </a:r>
                      <a:r>
                        <a:rPr lang="nb-NO" sz="800" dirty="0">
                          <a:effectLst/>
                        </a:rPr>
                        <a:t>-bar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Under-søke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effectLst/>
                        </a:rPr>
                        <a:t>Standar-disere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Aner-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kjenne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effectLst/>
                        </a:rPr>
                        <a:t>Involv</a:t>
                      </a:r>
                      <a:r>
                        <a:rPr lang="nb-NO" sz="8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ende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effectLst/>
                        </a:rPr>
                        <a:t>Reflektr</a:t>
                      </a:r>
                      <a:r>
                        <a:rPr lang="nb-NO" sz="8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ende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Kontekst-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effectLst/>
                        </a:rPr>
                        <a:t>ualisering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3188707227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Matlagingsmetoder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393161390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Trygg mat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 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3375666474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Redskap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3638204079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Matvarer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2592106394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Produktvurdering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901088237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Oppskrifter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3295704596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Organisering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x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1026159389"/>
                  </a:ext>
                </a:extLst>
              </a:tr>
              <a:tr h="2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Annet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x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3" marR="47253" marT="0" marB="0"/>
                </a:tc>
                <a:extLst>
                  <a:ext uri="{0D108BD9-81ED-4DB2-BD59-A6C34878D82A}">
                    <a16:rowId xmlns:a16="http://schemas.microsoft.com/office/drawing/2014/main" val="4016944334"/>
                  </a:ext>
                </a:extLst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05620"/>
              </p:ext>
            </p:extLst>
          </p:nvPr>
        </p:nvGraphicFramePr>
        <p:xfrm>
          <a:off x="4963477" y="4098396"/>
          <a:ext cx="4180523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435">
                  <a:extLst>
                    <a:ext uri="{9D8B030D-6E8A-4147-A177-3AD203B41FA5}">
                      <a16:colId xmlns:a16="http://schemas.microsoft.com/office/drawing/2014/main" val="1487478045"/>
                    </a:ext>
                  </a:extLst>
                </a:gridCol>
                <a:gridCol w="441008">
                  <a:extLst>
                    <a:ext uri="{9D8B030D-6E8A-4147-A177-3AD203B41FA5}">
                      <a16:colId xmlns:a16="http://schemas.microsoft.com/office/drawing/2014/main" val="2194674721"/>
                    </a:ext>
                  </a:extLst>
                </a:gridCol>
                <a:gridCol w="1086326">
                  <a:extLst>
                    <a:ext uri="{9D8B030D-6E8A-4147-A177-3AD203B41FA5}">
                      <a16:colId xmlns:a16="http://schemas.microsoft.com/office/drawing/2014/main" val="1081233500"/>
                    </a:ext>
                  </a:extLst>
                </a:gridCol>
                <a:gridCol w="1839754">
                  <a:extLst>
                    <a:ext uri="{9D8B030D-6E8A-4147-A177-3AD203B41FA5}">
                      <a16:colId xmlns:a16="http://schemas.microsoft.com/office/drawing/2014/main" val="3921955246"/>
                    </a:ext>
                  </a:extLst>
                </a:gridCol>
              </a:tblGrid>
              <a:tr h="23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Studiepoeng </a:t>
                      </a:r>
                      <a:br>
                        <a:rPr lang="nb-NO" sz="800" dirty="0">
                          <a:effectLst/>
                        </a:rPr>
                      </a:br>
                      <a:r>
                        <a:rPr lang="nb-NO" sz="800" dirty="0">
                          <a:effectLst/>
                        </a:rPr>
                        <a:t>i mat og helse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Alder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Estimert undervisning- i mat og helse. I år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Estimert stillingsstørrelse i % av hel stilling i mat og helse i karrieren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10319275"/>
                  </a:ext>
                </a:extLst>
              </a:tr>
              <a:tr h="1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½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Ingen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93968631"/>
                  </a:ext>
                </a:extLst>
              </a:tr>
              <a:tr h="1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28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Ingen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3853665"/>
                  </a:ext>
                </a:extLst>
              </a:tr>
              <a:tr h="1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50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078918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15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41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4 -5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10-40%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3137088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60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18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25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67317140"/>
                  </a:ext>
                </a:extLst>
              </a:tr>
              <a:tr h="1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180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25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50-60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2566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6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Hva, hvorfor og hvordan skal mat- og </a:t>
            </a:r>
            <a:r>
              <a:rPr lang="nb-NO" dirty="0" err="1" smtClean="0"/>
              <a:t>helselæreren</a:t>
            </a:r>
            <a:r>
              <a:rPr lang="nb-NO" dirty="0" smtClean="0"/>
              <a:t> undervise i praktisk matlaging for å sikre 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latin typeface="+mn-lt"/>
              </a:rPr>
              <a:t>Opplæringen </a:t>
            </a:r>
            <a:r>
              <a:rPr lang="nb-NO" sz="1800" dirty="0" smtClean="0">
                <a:latin typeface="+mn-lt"/>
              </a:rPr>
              <a:t>i mat og helse er et </a:t>
            </a:r>
            <a:r>
              <a:rPr lang="nb-NO" sz="1800" dirty="0">
                <a:latin typeface="+mn-lt"/>
              </a:rPr>
              <a:t>godt utgangspunkt for </a:t>
            </a:r>
            <a:r>
              <a:rPr lang="nb-NO" sz="1800" dirty="0" smtClean="0">
                <a:latin typeface="+mn-lt"/>
              </a:rPr>
              <a:t>elevers deltakelse </a:t>
            </a:r>
            <a:r>
              <a:rPr lang="nb-NO" sz="1800" dirty="0">
                <a:latin typeface="+mn-lt"/>
              </a:rPr>
              <a:t>på </a:t>
            </a:r>
            <a:r>
              <a:rPr lang="nb-NO" sz="1800" dirty="0" smtClean="0">
                <a:latin typeface="+mn-lt"/>
              </a:rPr>
              <a:t>matområder innenfor </a:t>
            </a:r>
            <a:r>
              <a:rPr lang="nb-NO" sz="1800" dirty="0">
                <a:latin typeface="+mn-lt"/>
              </a:rPr>
              <a:t>utdanning, arbeids- og samfunnsliv. </a:t>
            </a:r>
          </a:p>
          <a:p>
            <a:r>
              <a:rPr lang="nb-NO" sz="1800" dirty="0">
                <a:latin typeface="+mn-lt"/>
              </a:rPr>
              <a:t>Opplæringen </a:t>
            </a:r>
            <a:r>
              <a:rPr lang="nb-NO" sz="1800" dirty="0" smtClean="0">
                <a:latin typeface="+mn-lt"/>
              </a:rPr>
              <a:t>gir elevene </a:t>
            </a:r>
            <a:r>
              <a:rPr lang="nb-NO" sz="1800" dirty="0">
                <a:latin typeface="+mn-lt"/>
              </a:rPr>
              <a:t>et godt grunnlag for å forstå seg selv, andre og verden, og for å gjøre gode valg i </a:t>
            </a:r>
            <a:r>
              <a:rPr lang="nb-NO" sz="1800" dirty="0" smtClean="0">
                <a:latin typeface="+mn-lt"/>
              </a:rPr>
              <a:t>livet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smtClean="0">
                <a:latin typeface="+mn-lt"/>
              </a:rPr>
              <a:t>med henblikk på mat og måltider</a:t>
            </a: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Grunnopplæringen </a:t>
            </a:r>
            <a:r>
              <a:rPr lang="nb-NO" sz="1800" dirty="0" smtClean="0">
                <a:latin typeface="+mn-lt"/>
              </a:rPr>
              <a:t>i mat og helse er </a:t>
            </a:r>
            <a:r>
              <a:rPr lang="nb-NO" sz="1800" dirty="0">
                <a:latin typeface="+mn-lt"/>
              </a:rPr>
              <a:t>en viktig del av en livslang danningsprosess som har enkeltmenneskets frihet, selvstendighet, ansvarlighet og medmenneskelighet som mål.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Danning (LK06)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latin typeface="+mn-lt"/>
              </a:rPr>
              <a:t>undervisning </a:t>
            </a:r>
            <a:r>
              <a:rPr lang="nb-NO" dirty="0">
                <a:latin typeface="+mn-lt"/>
              </a:rPr>
              <a:t>som åpner for en kombinasjon av de tre momentene kritisk og kreativ tenking, selvstendighet med saksinnsikt og kunne ta ansvar og medansvar i samfunnet vil åpne for elevers danning. </a:t>
            </a:r>
            <a:endParaRPr lang="nb-NO" dirty="0" smtClean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r>
              <a:rPr lang="nb-NO" dirty="0">
                <a:latin typeface="+mn-lt"/>
              </a:rPr>
              <a:t>Dale, E. L. (2010). Å gjøre Kunnskapsløftets læreplanverk til et godt styringsdokument. I E. L. Dale (Red.), </a:t>
            </a:r>
            <a:r>
              <a:rPr lang="nb-NO" i="1" dirty="0">
                <a:latin typeface="+mn-lt"/>
              </a:rPr>
              <a:t>Kunnskapsløftet: På vei mot felles kvalitetsansvar?</a:t>
            </a:r>
            <a:r>
              <a:rPr lang="nb-NO" dirty="0">
                <a:latin typeface="+mn-lt"/>
              </a:rPr>
              <a:t> (s. 86-143). Oslo: </a:t>
            </a:r>
            <a:r>
              <a:rPr lang="nb-NO" dirty="0" err="1">
                <a:latin typeface="+mn-lt"/>
              </a:rPr>
              <a:t>Universitetsforl</a:t>
            </a:r>
            <a:r>
              <a:rPr lang="nb-NO" dirty="0"/>
              <a:t>. 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4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60" y="3357934"/>
            <a:ext cx="1199461" cy="992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077849" cy="857250"/>
          </a:xfrm>
        </p:spPr>
        <p:txBody>
          <a:bodyPr>
            <a:normAutofit/>
          </a:bodyPr>
          <a:lstStyle/>
          <a:p>
            <a:r>
              <a:rPr lang="nb-NO" dirty="0" smtClean="0"/>
              <a:t>Teori og praksis hånd i hånd?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>
                <a:latin typeface="+mn-lt"/>
              </a:rPr>
              <a:t>Tid er en begrensende faktor, som kan benyttes med større faglig </a:t>
            </a:r>
            <a:r>
              <a:rPr lang="nb-NO" sz="3200" dirty="0" smtClean="0">
                <a:latin typeface="+mn-lt"/>
              </a:rPr>
              <a:t>bevissthet…….</a:t>
            </a:r>
          </a:p>
          <a:p>
            <a:pPr marL="0" indent="0">
              <a:buNone/>
            </a:pPr>
            <a:endParaRPr lang="nb-NO" sz="3200" dirty="0">
              <a:latin typeface="+mn-lt"/>
            </a:endParaRPr>
          </a:p>
          <a:p>
            <a:pPr marL="0" indent="0">
              <a:buNone/>
            </a:pPr>
            <a:r>
              <a:rPr lang="nb-NO" sz="3200" dirty="0" smtClean="0">
                <a:latin typeface="+mn-lt"/>
              </a:rPr>
              <a:t>Hvordan lykkes? 10 minutter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6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vet vi om elevsamarbeid i mat og helse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latin typeface="+mn-lt"/>
              </a:rPr>
              <a:t>Lindbloms </a:t>
            </a:r>
            <a:r>
              <a:rPr lang="nb-NO" dirty="0">
                <a:latin typeface="+mn-lt"/>
              </a:rPr>
              <a:t>(</a:t>
            </a:r>
            <a:r>
              <a:rPr lang="nb-NO" dirty="0" smtClean="0">
                <a:latin typeface="+mn-lt"/>
              </a:rPr>
              <a:t>2016) fire </a:t>
            </a:r>
            <a:r>
              <a:rPr lang="nb-NO" dirty="0">
                <a:latin typeface="+mn-lt"/>
              </a:rPr>
              <a:t>former for elevsamarbeid om matlaging. </a:t>
            </a:r>
            <a:endParaRPr lang="nb-NO" dirty="0" smtClean="0">
              <a:latin typeface="+mn-lt"/>
            </a:endParaRPr>
          </a:p>
          <a:p>
            <a:pPr marL="587375" lvl="1" indent="-342900">
              <a:buFont typeface="+mj-lt"/>
              <a:buAutoNum type="arabicPeriod"/>
            </a:pPr>
            <a:r>
              <a:rPr lang="nb-NO" dirty="0" smtClean="0">
                <a:latin typeface="+mn-lt"/>
              </a:rPr>
              <a:t>Integrert </a:t>
            </a:r>
            <a:r>
              <a:rPr lang="nb-NO" dirty="0">
                <a:latin typeface="+mn-lt"/>
              </a:rPr>
              <a:t>gruppearbeid, hvor elevene positivt og likeverdig diskuterte seg frem til de beste måtene å løse oppgavene på. </a:t>
            </a:r>
            <a:endParaRPr lang="nb-NO" dirty="0" smtClean="0">
              <a:latin typeface="+mn-lt"/>
            </a:endParaRPr>
          </a:p>
          <a:p>
            <a:pPr marL="587375" lvl="1" indent="-342900">
              <a:buFont typeface="+mj-lt"/>
              <a:buAutoNum type="arabicPeriod"/>
            </a:pPr>
            <a:r>
              <a:rPr lang="nb-NO" dirty="0" smtClean="0">
                <a:latin typeface="+mn-lt"/>
              </a:rPr>
              <a:t>Ekspertgruppen </a:t>
            </a:r>
            <a:r>
              <a:rPr lang="nb-NO" dirty="0">
                <a:latin typeface="+mn-lt"/>
              </a:rPr>
              <a:t>hvor der enten var en selvutnevnt ekspert eller en ekspert valgt av medelever. Den valgte eksperten ble gitt tillit på bakgrunn av engasjement i planlegging av matlagingsarbeidet. </a:t>
            </a:r>
            <a:endParaRPr lang="nb-NO" dirty="0" smtClean="0">
              <a:latin typeface="+mn-lt"/>
            </a:endParaRPr>
          </a:p>
          <a:p>
            <a:pPr marL="587375" lvl="1" indent="-342900">
              <a:buFont typeface="+mj-lt"/>
              <a:buAutoNum type="arabicPeriod"/>
            </a:pPr>
            <a:r>
              <a:rPr lang="nb-NO" dirty="0">
                <a:latin typeface="+mn-lt"/>
              </a:rPr>
              <a:t>K</a:t>
            </a:r>
            <a:r>
              <a:rPr lang="nb-NO" dirty="0" smtClean="0">
                <a:latin typeface="+mn-lt"/>
              </a:rPr>
              <a:t>un </a:t>
            </a:r>
            <a:r>
              <a:rPr lang="nb-NO" dirty="0">
                <a:latin typeface="+mn-lt"/>
              </a:rPr>
              <a:t>deler av elevgruppen </a:t>
            </a:r>
            <a:r>
              <a:rPr lang="nb-NO" dirty="0" smtClean="0">
                <a:latin typeface="+mn-lt"/>
              </a:rPr>
              <a:t>inkluderes </a:t>
            </a:r>
            <a:r>
              <a:rPr lang="nb-NO" dirty="0">
                <a:latin typeface="+mn-lt"/>
              </a:rPr>
              <a:t>i matlaging. Resterende elever ble ikke invitert inn eller ignorert og fikk gjøre arbeid som ble til overs. </a:t>
            </a:r>
            <a:endParaRPr lang="nb-NO" dirty="0" smtClean="0">
              <a:latin typeface="+mn-lt"/>
            </a:endParaRPr>
          </a:p>
          <a:p>
            <a:pPr marL="587375" lvl="1" indent="-342900">
              <a:buFont typeface="+mj-lt"/>
              <a:buAutoNum type="arabicPeriod"/>
            </a:pPr>
            <a:r>
              <a:rPr lang="nb-NO" dirty="0" smtClean="0">
                <a:latin typeface="+mn-lt"/>
              </a:rPr>
              <a:t>Parallelt gruppearbeid. Elevene </a:t>
            </a:r>
            <a:r>
              <a:rPr lang="nb-NO" dirty="0">
                <a:latin typeface="+mn-lt"/>
              </a:rPr>
              <a:t>i samme basekjøkken </a:t>
            </a:r>
            <a:r>
              <a:rPr lang="nb-NO" dirty="0" smtClean="0">
                <a:latin typeface="+mn-lt"/>
              </a:rPr>
              <a:t>samarbeidet ikke mer </a:t>
            </a:r>
            <a:r>
              <a:rPr lang="nb-NO" dirty="0">
                <a:latin typeface="+mn-lt"/>
              </a:rPr>
              <a:t>enn nødvendig.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0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Matlaging i 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sz="1700" dirty="0">
              <a:latin typeface="+mn-lt"/>
            </a:endParaRPr>
          </a:p>
          <a:p>
            <a:r>
              <a:rPr lang="nb-NO" sz="1700" dirty="0" smtClean="0">
                <a:latin typeface="+mn-lt"/>
              </a:rPr>
              <a:t>Hvordan sikre </a:t>
            </a:r>
            <a:r>
              <a:rPr lang="nb-NO" sz="1700" dirty="0">
                <a:latin typeface="+mn-lt"/>
              </a:rPr>
              <a:t>sammenheng og progresjon </a:t>
            </a:r>
            <a:r>
              <a:rPr lang="nb-NO" sz="1700" dirty="0" smtClean="0">
                <a:latin typeface="+mn-lt"/>
              </a:rPr>
              <a:t>for alle elevene i de forskjellige gruppene? </a:t>
            </a:r>
          </a:p>
          <a:p>
            <a:r>
              <a:rPr lang="nb-NO" sz="1700" dirty="0" smtClean="0">
                <a:latin typeface="+mn-lt"/>
              </a:rPr>
              <a:t>Hvordan sikre at gruppeprosessene kan styrke elevers danning, kan </a:t>
            </a:r>
            <a:r>
              <a:rPr lang="nb-NO" sz="1700" dirty="0">
                <a:latin typeface="+mn-lt"/>
              </a:rPr>
              <a:t>anvendes i situasjoner utenfor </a:t>
            </a:r>
            <a:r>
              <a:rPr lang="nb-NO" sz="1700" dirty="0" smtClean="0">
                <a:latin typeface="+mn-lt"/>
              </a:rPr>
              <a:t>skolen, og ivareta verdigrunnlaget?</a:t>
            </a:r>
            <a:endParaRPr lang="nb-NO" sz="1700" dirty="0">
              <a:latin typeface="+mn-lt"/>
            </a:endParaRPr>
          </a:p>
          <a:p>
            <a:endParaRPr lang="nb-NO" sz="1700" dirty="0">
              <a:latin typeface="+mn-lt"/>
            </a:endParaRPr>
          </a:p>
          <a:p>
            <a:r>
              <a:rPr lang="nb-NO" sz="1700" dirty="0" smtClean="0">
                <a:latin typeface="+mn-lt"/>
              </a:rPr>
              <a:t>Menneskeverd</a:t>
            </a:r>
            <a:endParaRPr lang="nb-NO" sz="1700" dirty="0">
              <a:latin typeface="+mn-lt"/>
            </a:endParaRPr>
          </a:p>
          <a:p>
            <a:r>
              <a:rPr lang="nb-NO" sz="1700" dirty="0">
                <a:latin typeface="+mn-lt"/>
              </a:rPr>
              <a:t>Identitet og kulturelt mangfold</a:t>
            </a:r>
          </a:p>
          <a:p>
            <a:r>
              <a:rPr lang="nb-NO" sz="1700" dirty="0">
                <a:latin typeface="+mn-lt"/>
              </a:rPr>
              <a:t>Kritisk tenking og etisk bevissthet</a:t>
            </a:r>
          </a:p>
          <a:p>
            <a:r>
              <a:rPr lang="nb-NO" sz="1700" dirty="0">
                <a:latin typeface="+mn-lt"/>
              </a:rPr>
              <a:t>Skaperglede, engasjement og utforskertang</a:t>
            </a:r>
          </a:p>
          <a:p>
            <a:r>
              <a:rPr lang="nb-NO" sz="1700" dirty="0">
                <a:latin typeface="+mn-lt"/>
              </a:rPr>
              <a:t>Respekt for naturen og miljøbevissthet</a:t>
            </a:r>
          </a:p>
          <a:p>
            <a:r>
              <a:rPr lang="nb-NO" sz="1700" dirty="0">
                <a:latin typeface="+mn-lt"/>
              </a:rPr>
              <a:t>Demokrati og medvirkning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51" y="3713416"/>
            <a:ext cx="883997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Mellomarbeidene har minst tre komponenter hver gang: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 smtClean="0">
                <a:latin typeface="+mn-lt"/>
              </a:rPr>
              <a:t>Enkeltlærerens </a:t>
            </a:r>
            <a:r>
              <a:rPr lang="nb-NO" dirty="0">
                <a:latin typeface="+mn-lt"/>
              </a:rPr>
              <a:t>utprøving</a:t>
            </a:r>
          </a:p>
          <a:p>
            <a:pPr lvl="0"/>
            <a:r>
              <a:rPr lang="nb-NO" dirty="0">
                <a:latin typeface="+mn-lt"/>
              </a:rPr>
              <a:t>Skolebasert erfaringsdeling – ledelsen på den enkelte skole organiserer dette</a:t>
            </a:r>
          </a:p>
          <a:p>
            <a:pPr lvl="0"/>
            <a:r>
              <a:rPr lang="nb-NO" dirty="0">
                <a:latin typeface="+mn-lt"/>
              </a:rPr>
              <a:t>Forarbeid til neste samling</a:t>
            </a:r>
          </a:p>
          <a:p>
            <a:r>
              <a:rPr lang="nb-NO" dirty="0">
                <a:latin typeface="+mn-lt"/>
              </a:rPr>
              <a:t>I tillegg velger det enkelte nettverk om man ønsker et digitalt møterom der erfaringer kan deles mellom samlingene (arbeidskrav D).</a:t>
            </a:r>
          </a:p>
          <a:p>
            <a:r>
              <a:rPr lang="nb-NO" b="1" dirty="0"/>
              <a:t> </a:t>
            </a:r>
            <a:endParaRPr lang="nb-NO" dirty="0"/>
          </a:p>
          <a:p>
            <a:r>
              <a:rPr lang="nb-NO" dirty="0" smtClean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Første mellomarbeid: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417320"/>
            <a:ext cx="8030696" cy="302767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nb-NO" dirty="0" smtClean="0">
                <a:latin typeface="+mn-lt"/>
              </a:rPr>
              <a:t>Ta </a:t>
            </a:r>
            <a:r>
              <a:rPr lang="nb-NO" dirty="0">
                <a:latin typeface="+mn-lt"/>
              </a:rPr>
              <a:t>utgangspunkt i noen av dine egne planer og opplegg for perioden oktober til desember. Hva harmonerer godt med fagets nye relevans og kjerneelementer? Hvorfor? Hva bør/kan du endre slik at planene/oppleggene harmonerer enda bedre med fagets nye relevans/kjerneelementene? Hvordan? Prøv ut endringene og skaff deg erfaringer. Finn ut hva elevene tenker er det viktigste i faget. På </a:t>
            </a:r>
            <a:r>
              <a:rPr lang="nb-NO" dirty="0" err="1">
                <a:latin typeface="+mn-lt"/>
              </a:rPr>
              <a:t>januarsamlingen</a:t>
            </a:r>
            <a:r>
              <a:rPr lang="nb-NO" dirty="0">
                <a:latin typeface="+mn-lt"/>
              </a:rPr>
              <a:t> skal hver enkelt deltaker presentere sine erfaringer fra utprøvingen (i grupper). Elevenes tanker om hva som er det viktigste i faget må være en del av presentasjonen. 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latin typeface="+mn-lt"/>
              </a:rPr>
              <a:t>Presenter ditt fags nye kjerneelementer i </a:t>
            </a:r>
            <a:r>
              <a:rPr lang="nb-NO" b="1" dirty="0">
                <a:latin typeface="+mn-lt"/>
              </a:rPr>
              <a:t>profesjonsfellesskapet </a:t>
            </a:r>
            <a:r>
              <a:rPr lang="nb-NO" dirty="0">
                <a:latin typeface="+mn-lt"/>
              </a:rPr>
              <a:t>på skolen din (både innenfor og mellom fag) og eksemplifiser med erfaringene du har fra oppgave A. Skoleledelsen organiserer denne delingen på en hensiktsmessig måte for best mulig læring på tvers i profesjonsfellesskapet (minst én gang, gjerne to)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latin typeface="+mn-lt"/>
              </a:rPr>
              <a:t>Undersøk den endelige læreplanen for faget ditt slik den ble vedtatt i november 2019 (ligger på udir.no). Hva er du mest fornøyd med i de nye læreplanene? Hva overrasket deg mest? Hva tror du tolkes mest ulikt av ulike lærere og skoler?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latin typeface="+mn-lt"/>
              </a:rPr>
              <a:t>Hvert fag legger inn digital deling/samarbeid dersom det er ønskelig. Dette er opp til fagansvarlig. Hvis det opprettes et slikt rom, må det være obligatoriske krav om deltakelse.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u="sng" dirty="0">
                <a:hlinkClick r:id="rId2"/>
              </a:rPr>
              <a:t>https://forms.gle/SiGjkUuUPvmTCmeQ9</a:t>
            </a:r>
            <a:r>
              <a:rPr lang="nb-NO" dirty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2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285411"/>
            <a:ext cx="8030696" cy="3159588"/>
          </a:xfrm>
        </p:spPr>
        <p:txBody>
          <a:bodyPr>
            <a:normAutofit fontScale="70000" lnSpcReduction="20000"/>
          </a:bodyPr>
          <a:lstStyle/>
          <a:p>
            <a:r>
              <a:rPr lang="nb-NO" dirty="0" err="1">
                <a:latin typeface="+mn-lt"/>
              </a:rPr>
              <a:t>Höijer</a:t>
            </a:r>
            <a:r>
              <a:rPr lang="nb-NO" dirty="0">
                <a:latin typeface="+mn-lt"/>
              </a:rPr>
              <a:t>, K., </a:t>
            </a:r>
            <a:r>
              <a:rPr lang="nb-NO" dirty="0" err="1">
                <a:latin typeface="+mn-lt"/>
              </a:rPr>
              <a:t>Fjellström</a:t>
            </a:r>
            <a:r>
              <a:rPr lang="nb-NO" dirty="0">
                <a:latin typeface="+mn-lt"/>
              </a:rPr>
              <a:t>, C. &amp; Hjälmeskog, K. (2013). Learning Space for Food: </a:t>
            </a:r>
            <a:r>
              <a:rPr lang="nb-NO" dirty="0" err="1">
                <a:latin typeface="+mn-lt"/>
              </a:rPr>
              <a:t>Exploring</a:t>
            </a:r>
            <a:r>
              <a:rPr lang="nb-NO" dirty="0">
                <a:latin typeface="+mn-lt"/>
              </a:rPr>
              <a:t> Three Home </a:t>
            </a:r>
            <a:r>
              <a:rPr lang="nb-NO" dirty="0" err="1">
                <a:latin typeface="+mn-lt"/>
              </a:rPr>
              <a:t>Economics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Classrooms</a:t>
            </a:r>
            <a:r>
              <a:rPr lang="nb-NO" dirty="0">
                <a:latin typeface="+mn-lt"/>
              </a:rPr>
              <a:t>. </a:t>
            </a:r>
            <a:r>
              <a:rPr lang="nb-NO" i="1" dirty="0" err="1">
                <a:latin typeface="+mn-lt"/>
              </a:rPr>
              <a:t>Pedagogy</a:t>
            </a:r>
            <a:r>
              <a:rPr lang="nb-NO" i="1" dirty="0">
                <a:latin typeface="+mn-lt"/>
              </a:rPr>
              <a:t>, </a:t>
            </a:r>
            <a:r>
              <a:rPr lang="nb-NO" i="1" dirty="0" err="1">
                <a:latin typeface="+mn-lt"/>
              </a:rPr>
              <a:t>Culture</a:t>
            </a:r>
            <a:r>
              <a:rPr lang="nb-NO" i="1" dirty="0">
                <a:latin typeface="+mn-lt"/>
              </a:rPr>
              <a:t> and </a:t>
            </a:r>
            <a:r>
              <a:rPr lang="nb-NO" i="1" dirty="0" err="1">
                <a:latin typeface="+mn-lt"/>
              </a:rPr>
              <a:t>Society</a:t>
            </a:r>
            <a:r>
              <a:rPr lang="nb-NO" i="1" dirty="0">
                <a:latin typeface="+mn-lt"/>
              </a:rPr>
              <a:t>, 21</a:t>
            </a:r>
            <a:r>
              <a:rPr lang="nb-NO" dirty="0">
                <a:latin typeface="+mn-lt"/>
              </a:rPr>
              <a:t>(3), 449-469. Hentet fra </a:t>
            </a:r>
            <a:r>
              <a:rPr lang="nb-NO" dirty="0">
                <a:latin typeface="+mn-lt"/>
                <a:hlinkClick r:id="rId2"/>
              </a:rPr>
              <a:t>http://www.tandfonline.com/doi/abs/10.1080/14681366.2013.809374 </a:t>
            </a:r>
          </a:p>
          <a:p>
            <a:r>
              <a:rPr lang="en-US" dirty="0" err="1">
                <a:latin typeface="+mn-lt"/>
              </a:rPr>
              <a:t>Höijer</a:t>
            </a:r>
            <a:r>
              <a:rPr lang="en-US" dirty="0">
                <a:latin typeface="+mn-lt"/>
              </a:rPr>
              <a:t>, K., Hjälmeskog, K. &amp; </a:t>
            </a:r>
            <a:r>
              <a:rPr lang="en-US" dirty="0" err="1">
                <a:latin typeface="+mn-lt"/>
              </a:rPr>
              <a:t>Fjellström</a:t>
            </a:r>
            <a:r>
              <a:rPr lang="en-US" dirty="0">
                <a:latin typeface="+mn-lt"/>
              </a:rPr>
              <a:t>, C. (2014). The Role of Food Selection in Swedish Home Economics: The Educational Visions and Cultural Meaning. </a:t>
            </a:r>
            <a:r>
              <a:rPr lang="en-US" i="1" dirty="0">
                <a:latin typeface="+mn-lt"/>
              </a:rPr>
              <a:t>Ecology of Food and Nutrition, 53</a:t>
            </a:r>
            <a:r>
              <a:rPr lang="en-US" dirty="0">
                <a:latin typeface="+mn-lt"/>
              </a:rPr>
              <a:t>(5), 484-502. </a:t>
            </a:r>
            <a:r>
              <a:rPr lang="en-US" dirty="0">
                <a:latin typeface="+mn-lt"/>
                <a:hlinkClick r:id="rId3"/>
              </a:rPr>
              <a:t>https://</a:t>
            </a:r>
            <a:r>
              <a:rPr lang="en-US" dirty="0" smtClean="0">
                <a:latin typeface="+mn-lt"/>
                <a:hlinkClick r:id="rId3"/>
              </a:rPr>
              <a:t>doi.org/10.1080/03670244.2013.870072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Fordyce-</a:t>
            </a:r>
            <a:r>
              <a:rPr lang="en-US" dirty="0" err="1" smtClean="0">
                <a:latin typeface="+mn-lt"/>
              </a:rPr>
              <a:t>Voorham</a:t>
            </a:r>
            <a:r>
              <a:rPr lang="en-US" dirty="0">
                <a:latin typeface="+mn-lt"/>
              </a:rPr>
              <a:t>, S. (2011). Identification of Essential Food Skills for Skill-based Healthful Eating Programs in Secondary Schools. </a:t>
            </a:r>
            <a:r>
              <a:rPr lang="en-US" i="1" dirty="0">
                <a:latin typeface="+mn-lt"/>
              </a:rPr>
              <a:t>Journal of Nutrition Education and Behavior, 43</a:t>
            </a:r>
            <a:r>
              <a:rPr lang="en-US" dirty="0">
                <a:latin typeface="+mn-lt"/>
              </a:rPr>
              <a:t>(2), 116-122. </a:t>
            </a:r>
            <a:r>
              <a:rPr lang="en-US" dirty="0">
                <a:latin typeface="+mn-lt"/>
                <a:hlinkClick r:id="rId4"/>
              </a:rPr>
              <a:t>https://</a:t>
            </a:r>
            <a:r>
              <a:rPr lang="en-US" dirty="0" smtClean="0">
                <a:latin typeface="+mn-lt"/>
                <a:hlinkClick r:id="rId4"/>
              </a:rPr>
              <a:t>doi.org/10.1016/j.jneb.2009.12.002</a:t>
            </a:r>
            <a:endParaRPr lang="en-US" dirty="0" smtClean="0">
              <a:latin typeface="+mn-lt"/>
            </a:endParaRPr>
          </a:p>
          <a:p>
            <a:r>
              <a:rPr lang="nb-NO" dirty="0" smtClean="0">
                <a:latin typeface="+mn-lt"/>
              </a:rPr>
              <a:t>Johannessen</a:t>
            </a:r>
            <a:r>
              <a:rPr lang="nb-NO" dirty="0">
                <a:latin typeface="+mn-lt"/>
              </a:rPr>
              <a:t>, H. (2013). </a:t>
            </a:r>
            <a:r>
              <a:rPr lang="nb-NO" i="1" dirty="0" err="1">
                <a:latin typeface="+mn-lt"/>
              </a:rPr>
              <a:t>Frå</a:t>
            </a:r>
            <a:r>
              <a:rPr lang="nb-NO" i="1" dirty="0">
                <a:latin typeface="+mn-lt"/>
              </a:rPr>
              <a:t> idé til praksis. Læreplan i mat og helse</a:t>
            </a:r>
            <a:r>
              <a:rPr lang="nb-NO" dirty="0">
                <a:latin typeface="+mn-lt"/>
              </a:rPr>
              <a:t> (Masteroppgave). Høgskolen i Hedmark Avdeling for lærerutdanning og naturvitenskap. Hentet fra </a:t>
            </a:r>
            <a:r>
              <a:rPr lang="nb-NO" dirty="0">
                <a:latin typeface="+mn-lt"/>
                <a:hlinkClick r:id="rId5"/>
              </a:rPr>
              <a:t>https://</a:t>
            </a:r>
            <a:r>
              <a:rPr lang="nb-NO" dirty="0" smtClean="0">
                <a:latin typeface="+mn-lt"/>
                <a:hlinkClick r:id="rId5"/>
              </a:rPr>
              <a:t>brage.bibsys.no/xmlui/bitstream/handle/11250/132737/Johannessen.pdf?sequence=4&amp;isAllowed=y</a:t>
            </a:r>
            <a:r>
              <a:rPr lang="nb-NO" dirty="0" smtClean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Lange, M. (2017). </a:t>
            </a:r>
            <a:r>
              <a:rPr lang="en-US" i="1" dirty="0">
                <a:latin typeface="+mn-lt"/>
              </a:rPr>
              <a:t>Food Safety Learning in Home and Consumer Studies: Teachers' and Students' Perspectives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Ph.d.</a:t>
            </a:r>
            <a:r>
              <a:rPr lang="en-US" dirty="0">
                <a:latin typeface="+mn-lt"/>
              </a:rPr>
              <a:t>). Uppsala University </a:t>
            </a:r>
            <a:r>
              <a:rPr lang="en-US" dirty="0" err="1">
                <a:latin typeface="+mn-lt"/>
              </a:rPr>
              <a:t>Sverige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Hentet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fra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hlinkClick r:id="rId6"/>
              </a:rPr>
              <a:t>http://uu.diva-portal.org/smash/record.jsf?pid=diva2%3A1081338&amp;dswid=636 </a:t>
            </a:r>
            <a:endParaRPr lang="nb-NO" dirty="0" smtClean="0">
              <a:latin typeface="+mn-lt"/>
            </a:endParaRPr>
          </a:p>
          <a:p>
            <a:r>
              <a:rPr lang="nb-NO" dirty="0">
                <a:latin typeface="+mn-lt"/>
              </a:rPr>
              <a:t>Lindblom, C., </a:t>
            </a:r>
            <a:r>
              <a:rPr lang="nb-NO" dirty="0" err="1">
                <a:latin typeface="+mn-lt"/>
              </a:rPr>
              <a:t>Erixon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Arreman</a:t>
            </a:r>
            <a:r>
              <a:rPr lang="nb-NO" dirty="0">
                <a:latin typeface="+mn-lt"/>
              </a:rPr>
              <a:t>, I., </a:t>
            </a:r>
            <a:r>
              <a:rPr lang="nb-NO" dirty="0" err="1">
                <a:latin typeface="+mn-lt"/>
              </a:rPr>
              <a:t>Bohm</a:t>
            </a:r>
            <a:r>
              <a:rPr lang="nb-NO" dirty="0">
                <a:latin typeface="+mn-lt"/>
              </a:rPr>
              <a:t>, I. &amp; </a:t>
            </a:r>
            <a:r>
              <a:rPr lang="nb-NO" dirty="0" err="1">
                <a:latin typeface="+mn-lt"/>
              </a:rPr>
              <a:t>Hörnell</a:t>
            </a:r>
            <a:r>
              <a:rPr lang="nb-NO" dirty="0">
                <a:latin typeface="+mn-lt"/>
              </a:rPr>
              <a:t>, A. (2016). Group </a:t>
            </a:r>
            <a:r>
              <a:rPr lang="nb-NO" dirty="0" err="1">
                <a:latin typeface="+mn-lt"/>
              </a:rPr>
              <a:t>work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interaction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among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pupils</a:t>
            </a:r>
            <a:r>
              <a:rPr lang="nb-NO" dirty="0">
                <a:latin typeface="+mn-lt"/>
              </a:rPr>
              <a:t> In Home and Consumer Studies in </a:t>
            </a:r>
            <a:r>
              <a:rPr lang="nb-NO" dirty="0" err="1">
                <a:latin typeface="+mn-lt"/>
              </a:rPr>
              <a:t>Sweden</a:t>
            </a:r>
            <a:r>
              <a:rPr lang="nb-NO" dirty="0">
                <a:latin typeface="+mn-lt"/>
              </a:rPr>
              <a:t>. </a:t>
            </a:r>
            <a:r>
              <a:rPr lang="nb-NO" i="1" dirty="0">
                <a:latin typeface="+mn-lt"/>
              </a:rPr>
              <a:t>International Journal </a:t>
            </a:r>
            <a:r>
              <a:rPr lang="nb-NO" i="1" dirty="0" err="1">
                <a:latin typeface="+mn-lt"/>
              </a:rPr>
              <a:t>of</a:t>
            </a:r>
            <a:r>
              <a:rPr lang="nb-NO" i="1" dirty="0">
                <a:latin typeface="+mn-lt"/>
              </a:rPr>
              <a:t> Home </a:t>
            </a:r>
            <a:r>
              <a:rPr lang="nb-NO" i="1" dirty="0" err="1">
                <a:latin typeface="+mn-lt"/>
              </a:rPr>
              <a:t>Economics</a:t>
            </a:r>
            <a:r>
              <a:rPr lang="nb-NO" i="1" dirty="0">
                <a:latin typeface="+mn-lt"/>
              </a:rPr>
              <a:t>, 9</a:t>
            </a:r>
            <a:r>
              <a:rPr lang="nb-NO" dirty="0">
                <a:latin typeface="+mn-lt"/>
              </a:rPr>
              <a:t>(1), 35-53. Hentet fra </a:t>
            </a:r>
            <a:r>
              <a:rPr lang="nb-NO" dirty="0">
                <a:latin typeface="+mn-lt"/>
                <a:hlinkClick r:id="rId7"/>
              </a:rPr>
              <a:t>https://www.ifhe.org/fileadmin/user_upload/IFHE_2019/Our_Work/IJHE/IJHE_Volume_9_Issue_1_2016.pdf </a:t>
            </a:r>
            <a:endParaRPr lang="nb-NO" dirty="0" smtClean="0">
              <a:latin typeface="+mn-lt"/>
            </a:endParaRPr>
          </a:p>
          <a:p>
            <a:r>
              <a:rPr lang="nb-NO" dirty="0" smtClean="0">
                <a:latin typeface="+mn-lt"/>
              </a:rPr>
              <a:t>Sporre</a:t>
            </a:r>
            <a:r>
              <a:rPr lang="nb-NO" dirty="0">
                <a:latin typeface="+mn-lt"/>
              </a:rPr>
              <a:t>, M., C., (2015). </a:t>
            </a:r>
            <a:r>
              <a:rPr lang="nb-NO" dirty="0" err="1">
                <a:latin typeface="+mn-lt"/>
              </a:rPr>
              <a:t>Från</a:t>
            </a:r>
            <a:r>
              <a:rPr lang="nb-NO" dirty="0">
                <a:latin typeface="+mn-lt"/>
              </a:rPr>
              <a:t> Guide Michelin </a:t>
            </a:r>
            <a:r>
              <a:rPr lang="nb-NO" dirty="0" err="1">
                <a:latin typeface="+mn-lt"/>
              </a:rPr>
              <a:t>till</a:t>
            </a:r>
            <a:r>
              <a:rPr lang="nb-NO" dirty="0">
                <a:latin typeface="+mn-lt"/>
              </a:rPr>
              <a:t> offentlig måltid. Five </a:t>
            </a:r>
            <a:r>
              <a:rPr lang="nb-NO" dirty="0" err="1">
                <a:latin typeface="+mn-lt"/>
              </a:rPr>
              <a:t>Aspects</a:t>
            </a:r>
            <a:r>
              <a:rPr lang="nb-NO" dirty="0">
                <a:latin typeface="+mn-lt"/>
              </a:rPr>
              <a:t> mela modell, FAMM. I. Bergström, K., Jonsson I. M., Prell, H., </a:t>
            </a:r>
            <a:r>
              <a:rPr lang="nb-NO" dirty="0" err="1">
                <a:latin typeface="+mn-lt"/>
              </a:rPr>
              <a:t>Wernersson</a:t>
            </a:r>
            <a:r>
              <a:rPr lang="nb-NO" dirty="0">
                <a:latin typeface="+mn-lt"/>
              </a:rPr>
              <a:t>, I., Åberg H. (red) (2015): </a:t>
            </a:r>
            <a:r>
              <a:rPr lang="nb-NO" i="1" dirty="0">
                <a:latin typeface="+mn-lt"/>
              </a:rPr>
              <a:t>Mat </a:t>
            </a:r>
            <a:r>
              <a:rPr lang="nb-NO" i="1" dirty="0" err="1">
                <a:latin typeface="+mn-lt"/>
              </a:rPr>
              <a:t>är</a:t>
            </a:r>
            <a:r>
              <a:rPr lang="nb-NO" i="1" dirty="0">
                <a:latin typeface="+mn-lt"/>
              </a:rPr>
              <a:t> mer </a:t>
            </a:r>
            <a:r>
              <a:rPr lang="nb-NO" i="1" dirty="0" err="1">
                <a:latin typeface="+mn-lt"/>
              </a:rPr>
              <a:t>än</a:t>
            </a:r>
            <a:r>
              <a:rPr lang="nb-NO" i="1" dirty="0">
                <a:latin typeface="+mn-lt"/>
              </a:rPr>
              <a:t> mat. </a:t>
            </a:r>
            <a:r>
              <a:rPr lang="nb-NO" i="1" dirty="0" err="1">
                <a:latin typeface="+mn-lt"/>
              </a:rPr>
              <a:t>Samhällsvetenskapliga</a:t>
            </a:r>
            <a:r>
              <a:rPr lang="nb-NO" i="1" dirty="0">
                <a:latin typeface="+mn-lt"/>
              </a:rPr>
              <a:t> perspektiv på mat </a:t>
            </a:r>
            <a:r>
              <a:rPr lang="nb-NO" i="1" dirty="0" err="1">
                <a:latin typeface="+mn-lt"/>
              </a:rPr>
              <a:t>och</a:t>
            </a:r>
            <a:r>
              <a:rPr lang="nb-NO" i="1" dirty="0">
                <a:latin typeface="+mn-lt"/>
              </a:rPr>
              <a:t> måltider.</a:t>
            </a:r>
            <a:r>
              <a:rPr lang="nb-NO" dirty="0">
                <a:latin typeface="+mn-lt"/>
              </a:rPr>
              <a:t> Gøteborgs Universitet. Artikkelsamling med engelskspråklige artikler. Tilgjengelig fra: </a:t>
            </a:r>
            <a:r>
              <a:rPr lang="nb-NO" dirty="0">
                <a:latin typeface="+mn-lt"/>
                <a:hlinkClick r:id="rId8"/>
              </a:rPr>
              <a:t>https://gupea.ub.gu.se/bitstream/2077/39007/2/gupea_2077_39007_2.pdf</a:t>
            </a:r>
            <a:r>
              <a:rPr lang="nb-NO" dirty="0">
                <a:latin typeface="+mn-lt"/>
              </a:rPr>
              <a:t>  </a:t>
            </a:r>
          </a:p>
          <a:p>
            <a:r>
              <a:rPr lang="nb-NO" dirty="0" smtClean="0">
                <a:latin typeface="+mn-lt"/>
              </a:rPr>
              <a:t>Veka</a:t>
            </a:r>
            <a:r>
              <a:rPr lang="nb-NO" dirty="0">
                <a:latin typeface="+mn-lt"/>
              </a:rPr>
              <a:t>, I., </a:t>
            </a:r>
            <a:r>
              <a:rPr lang="nb-NO" dirty="0" err="1">
                <a:latin typeface="+mn-lt"/>
              </a:rPr>
              <a:t>Wergedahl</a:t>
            </a:r>
            <a:r>
              <a:rPr lang="nb-NO" dirty="0">
                <a:latin typeface="+mn-lt"/>
              </a:rPr>
              <a:t>, H. &amp; Holthe, A. (2018). Oppskriften- den skjulte læreplanen i mat og helse. </a:t>
            </a:r>
            <a:r>
              <a:rPr lang="nb-NO" i="1" dirty="0">
                <a:latin typeface="+mn-lt"/>
              </a:rPr>
              <a:t>Acta </a:t>
            </a:r>
            <a:r>
              <a:rPr lang="nb-NO" i="1" dirty="0" err="1">
                <a:latin typeface="+mn-lt"/>
              </a:rPr>
              <a:t>Didactica</a:t>
            </a:r>
            <a:r>
              <a:rPr lang="nb-NO" i="1" dirty="0">
                <a:latin typeface="+mn-lt"/>
              </a:rPr>
              <a:t> Norge, 12</a:t>
            </a:r>
            <a:r>
              <a:rPr lang="nb-NO" dirty="0">
                <a:latin typeface="+mn-lt"/>
              </a:rPr>
              <a:t>(3), 9. </a:t>
            </a:r>
            <a:r>
              <a:rPr lang="nb-NO" dirty="0">
                <a:latin typeface="+mn-lt"/>
                <a:hlinkClick r:id="rId9"/>
              </a:rPr>
              <a:t>https://</a:t>
            </a:r>
            <a:r>
              <a:rPr lang="nb-NO" dirty="0" smtClean="0">
                <a:latin typeface="+mn-lt"/>
                <a:hlinkClick r:id="rId9"/>
              </a:rPr>
              <a:t>doi.org/10.5617/adno.4829</a:t>
            </a:r>
            <a:endParaRPr lang="nb-NO" dirty="0"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6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505196"/>
            <a:ext cx="8030696" cy="2850156"/>
          </a:xfrm>
        </p:spPr>
        <p:txBody>
          <a:bodyPr/>
          <a:lstStyle/>
          <a:p>
            <a:r>
              <a:rPr lang="nb-NO" dirty="0" smtClean="0"/>
              <a:t>1030	</a:t>
            </a:r>
            <a:r>
              <a:rPr lang="nb-NO" dirty="0"/>
              <a:t>B</a:t>
            </a:r>
            <a:r>
              <a:rPr lang="nb-NO" dirty="0" smtClean="0"/>
              <a:t>li kjent gjennom småprat og begrepsetting </a:t>
            </a:r>
            <a:endParaRPr lang="nb-NO" dirty="0"/>
          </a:p>
          <a:p>
            <a:r>
              <a:rPr lang="nb-NO" dirty="0" smtClean="0"/>
              <a:t>1040	Hva </a:t>
            </a:r>
            <a:r>
              <a:rPr lang="nb-NO" dirty="0"/>
              <a:t>er matlaging –  hva er </a:t>
            </a:r>
            <a:r>
              <a:rPr lang="nb-NO" dirty="0" smtClean="0"/>
              <a:t>måltid-  begrepsetting – strukturering – gruppearbeid og 			pause </a:t>
            </a:r>
          </a:p>
          <a:p>
            <a:r>
              <a:rPr lang="nb-NO" dirty="0" smtClean="0"/>
              <a:t>12.15 	</a:t>
            </a:r>
            <a:r>
              <a:rPr lang="nb-NO" dirty="0" err="1"/>
              <a:t>L</a:t>
            </a:r>
            <a:r>
              <a:rPr lang="nb-NO" dirty="0" err="1" smtClean="0"/>
              <a:t>unch</a:t>
            </a:r>
            <a:r>
              <a:rPr lang="nb-NO" dirty="0" smtClean="0"/>
              <a:t> </a:t>
            </a:r>
          </a:p>
          <a:p>
            <a:r>
              <a:rPr lang="nb-NO" dirty="0" smtClean="0"/>
              <a:t>13.00	Hva kan forskning fortelle om undervisning på skolekjøkkenet?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Hva er en rutine? Gruppediskusjoner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Hvordan kan undervisning i matlaging åpne for elevers danning?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Gruppeorganisering i matlaging		</a:t>
            </a:r>
          </a:p>
          <a:p>
            <a:r>
              <a:rPr lang="nb-NO" dirty="0" smtClean="0"/>
              <a:t>15.00	Utvikling av mellomarbeid – kontakt/nettverk</a:t>
            </a:r>
          </a:p>
          <a:p>
            <a:r>
              <a:rPr lang="nb-NO" dirty="0" smtClean="0"/>
              <a:t>1530  	Vel </a:t>
            </a:r>
            <a:r>
              <a:rPr lang="nb-NO" dirty="0"/>
              <a:t>hjemkunnskapsformer i mat- og helsefaget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8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Samtaler i smågrupper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285411"/>
            <a:ext cx="8030696" cy="343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latin typeface="+mn-lt"/>
              </a:rPr>
              <a:t>Hensikt bli litt kjent med hverandre og bedre kjent med seg selv som fagperson</a:t>
            </a:r>
          </a:p>
          <a:p>
            <a:r>
              <a:rPr lang="nb-NO" dirty="0" smtClean="0">
                <a:latin typeface="+mn-lt"/>
              </a:rPr>
              <a:t>Bruk 10 minutter på </a:t>
            </a:r>
          </a:p>
          <a:p>
            <a:pPr lvl="1"/>
            <a:r>
              <a:rPr lang="nb-NO" dirty="0" smtClean="0">
                <a:latin typeface="+mn-lt"/>
              </a:rPr>
              <a:t>Undersøk en kjeks ved hjelp av dine fem sanser </a:t>
            </a:r>
          </a:p>
          <a:p>
            <a:pPr lvl="2"/>
            <a:r>
              <a:rPr lang="nb-NO" dirty="0">
                <a:latin typeface="+mn-lt"/>
              </a:rPr>
              <a:t>s</a:t>
            </a:r>
            <a:r>
              <a:rPr lang="nb-NO" dirty="0" smtClean="0">
                <a:latin typeface="+mn-lt"/>
              </a:rPr>
              <a:t>e - lukte - føle - lytte - smake</a:t>
            </a:r>
          </a:p>
          <a:p>
            <a:pPr lvl="1"/>
            <a:r>
              <a:rPr lang="nb-NO" dirty="0">
                <a:latin typeface="+mn-lt"/>
              </a:rPr>
              <a:t>S</a:t>
            </a:r>
            <a:r>
              <a:rPr lang="nb-NO" dirty="0" smtClean="0">
                <a:latin typeface="+mn-lt"/>
              </a:rPr>
              <a:t>ett ord på erfaringene dine ved hjelp av begrep som </a:t>
            </a:r>
          </a:p>
          <a:p>
            <a:pPr lvl="2"/>
            <a:r>
              <a:rPr lang="nb-NO" dirty="0">
                <a:latin typeface="+mn-lt"/>
              </a:rPr>
              <a:t>u</a:t>
            </a:r>
            <a:r>
              <a:rPr lang="nb-NO" dirty="0" smtClean="0">
                <a:latin typeface="+mn-lt"/>
              </a:rPr>
              <a:t>ttrykker dine følelser (affektive begrep)</a:t>
            </a:r>
          </a:p>
          <a:p>
            <a:pPr lvl="2"/>
            <a:r>
              <a:rPr lang="nb-NO" dirty="0" smtClean="0">
                <a:latin typeface="+mn-lt"/>
              </a:rPr>
              <a:t>uttrykker en nøytral beskrivelse av kjeksen (deskriptive begrep)</a:t>
            </a:r>
          </a:p>
          <a:p>
            <a:pPr lvl="2"/>
            <a:endParaRPr lang="nb-NO" dirty="0" smtClean="0">
              <a:latin typeface="+mn-lt"/>
            </a:endParaRPr>
          </a:p>
          <a:p>
            <a:pPr marL="0" indent="0">
              <a:buNone/>
            </a:pPr>
            <a:r>
              <a:rPr lang="nb-NO" sz="1800" dirty="0" smtClean="0"/>
              <a:t>  </a:t>
            </a:r>
            <a:endParaRPr lang="nb-NO" sz="1800" dirty="0"/>
          </a:p>
          <a:p>
            <a:pPr lvl="1"/>
            <a:endParaRPr lang="nb-NO" dirty="0" smtClean="0">
              <a:latin typeface="+mn-lt"/>
            </a:endParaRPr>
          </a:p>
          <a:p>
            <a:pPr lvl="2"/>
            <a:endParaRPr lang="nb-NO" dirty="0" smtClean="0"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4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78" y="3394888"/>
            <a:ext cx="2203704" cy="132222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469274" y="3394888"/>
            <a:ext cx="1591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Colourbox.dk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891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Begrep gir uttrykk for hva vi sanser, tenker og gjør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Begrep kan gi grunnlag for å kategorisere og strukturere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Praktisk matlaging er mat- og helsefagets bærende aktivitet.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Teori og praksis hånd i hånd?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Hva består matlaging </a:t>
            </a:r>
            <a:r>
              <a:rPr lang="nb-NO" dirty="0"/>
              <a:t>av</a:t>
            </a:r>
            <a:r>
              <a:rPr lang="nb-NO" dirty="0" smtClean="0"/>
              <a:t>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2" y="1984100"/>
            <a:ext cx="2600325" cy="176212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5872162" y="3483914"/>
            <a:ext cx="1365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Sb.no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5436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241502" y="1345846"/>
            <a:ext cx="6757639" cy="32946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3025" y="236771"/>
            <a:ext cx="8549268" cy="85725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nb-NO" dirty="0" smtClean="0"/>
              <a:t>Det «hjemmelagde» måltidet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b="0" dirty="0" smtClean="0"/>
              <a:t>(fritt etter </a:t>
            </a:r>
            <a:r>
              <a:rPr lang="nb-NO" sz="1200" b="0" dirty="0" err="1" smtClean="0"/>
              <a:t>Tolksdorf</a:t>
            </a:r>
            <a:r>
              <a:rPr lang="nb-NO" sz="1200" b="0" dirty="0" smtClean="0"/>
              <a:t> 1975 (Ropeid, A. (1985). Etnologisk matforskning. Dugnad 1-85. Volum 11. Oslo: Novus Forlag. S 3-19); </a:t>
            </a:r>
            <a:br>
              <a:rPr lang="nb-NO" sz="1200" b="0" dirty="0" smtClean="0"/>
            </a:br>
            <a:r>
              <a:rPr lang="nb-NO" sz="1200" b="0" dirty="0" smtClean="0"/>
              <a:t>Lassen, 2009)</a:t>
            </a:r>
            <a:endParaRPr lang="nb-NO" b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7152-4DA9-4326-B03F-AC60B4B1637D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14" name="Plassholder for innhold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76132"/>
              </p:ext>
            </p:extLst>
          </p:nvPr>
        </p:nvGraphicFramePr>
        <p:xfrm>
          <a:off x="1932949" y="1151596"/>
          <a:ext cx="5525685" cy="283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ktangel 14"/>
          <p:cNvSpPr/>
          <p:nvPr/>
        </p:nvSpPr>
        <p:spPr>
          <a:xfrm>
            <a:off x="2839844" y="4059044"/>
            <a:ext cx="4011716" cy="8555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Kjønn, alder, kunnskap, ferdigheter, geografi, etnisitet, klasse, økonomi, verdisyn,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d</a:t>
            </a:r>
            <a:r>
              <a:rPr lang="nb-NO" sz="1400" dirty="0" smtClean="0">
                <a:solidFill>
                  <a:schemeClr val="tx1"/>
                </a:solidFill>
              </a:rPr>
              <a:t>ag-, år- og livssyklus </a:t>
            </a:r>
            <a:endParaRPr lang="nb-NO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Håndskrift 9"/>
              <p14:cNvContentPartPr/>
              <p14:nvPr/>
            </p14:nvContentPartPr>
            <p14:xfrm>
              <a:off x="1910575" y="2259998"/>
              <a:ext cx="3513429" cy="1409555"/>
            </p14:xfrm>
          </p:contentPart>
        </mc:Choice>
        <mc:Fallback xmlns="">
          <p:pic>
            <p:nvPicPr>
              <p:cNvPr id="10" name="Håndskrift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1214" y="2240916"/>
                <a:ext cx="3532510" cy="144771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Bildeforklaring formet som en ellipse 10"/>
          <p:cNvSpPr/>
          <p:nvPr/>
        </p:nvSpPr>
        <p:spPr>
          <a:xfrm>
            <a:off x="67609" y="1151595"/>
            <a:ext cx="2198853" cy="1108403"/>
          </a:xfrm>
          <a:prstGeom prst="wedgeEllipseCallout">
            <a:avLst>
              <a:gd name="adj1" fmla="val 41546"/>
              <a:gd name="adj2" fmla="val 5739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chemeClr val="tx1"/>
                </a:solidFill>
              </a:rPr>
              <a:t>Matlaging</a:t>
            </a:r>
          </a:p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(teknisk)</a:t>
            </a:r>
            <a:r>
              <a:rPr lang="nb-NO" sz="2400" b="1" dirty="0" smtClean="0"/>
              <a:t> </a:t>
            </a:r>
            <a:endParaRPr lang="nb-NO" sz="2400" b="1" dirty="0"/>
          </a:p>
        </p:txBody>
      </p:sp>
      <p:sp>
        <p:nvSpPr>
          <p:cNvPr id="13" name="Bildeforklaring formet som en ellipse 12"/>
          <p:cNvSpPr/>
          <p:nvPr/>
        </p:nvSpPr>
        <p:spPr>
          <a:xfrm>
            <a:off x="6684264" y="957346"/>
            <a:ext cx="2300896" cy="1159583"/>
          </a:xfrm>
          <a:prstGeom prst="wedgeEllipseCallout">
            <a:avLst>
              <a:gd name="adj1" fmla="val -36711"/>
              <a:gd name="adj2" fmla="val 60712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Måltidslaging</a:t>
            </a:r>
            <a:endParaRPr lang="nb-NO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Håndskrift 20"/>
              <p14:cNvContentPartPr/>
              <p14:nvPr/>
            </p14:nvContentPartPr>
            <p14:xfrm>
              <a:off x="5424005" y="2311179"/>
              <a:ext cx="2281859" cy="1316540"/>
            </p14:xfrm>
          </p:contentPart>
        </mc:Choice>
        <mc:Fallback xmlns="">
          <p:pic>
            <p:nvPicPr>
              <p:cNvPr id="21" name="Håndskrift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4286" y="2292099"/>
                <a:ext cx="2301297" cy="1354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Håndskrift 6"/>
              <p14:cNvContentPartPr/>
              <p14:nvPr/>
            </p14:nvContentPartPr>
            <p14:xfrm>
              <a:off x="3998808" y="1467864"/>
              <a:ext cx="1554120" cy="869040"/>
            </p14:xfrm>
          </p:contentPart>
        </mc:Choice>
        <mc:Fallback xmlns="">
          <p:pic>
            <p:nvPicPr>
              <p:cNvPr id="7" name="Håndskrift 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9448" y="1448784"/>
                <a:ext cx="1572840" cy="9072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Bildeforklaring formet som en ellipse 16"/>
          <p:cNvSpPr/>
          <p:nvPr/>
        </p:nvSpPr>
        <p:spPr>
          <a:xfrm>
            <a:off x="3025689" y="668308"/>
            <a:ext cx="3228808" cy="597729"/>
          </a:xfrm>
          <a:prstGeom prst="wedgeEllipseCallout">
            <a:avLst>
              <a:gd name="adj1" fmla="val -938"/>
              <a:gd name="adj2" fmla="val 750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Måltidsgjennomføring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9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518" y="428160"/>
            <a:ext cx="8891642" cy="101758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Hvordan fremstilles matlaging i læreplaners innledende tekster i mat- og helsefaget?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sz="1200" dirty="0" smtClean="0"/>
              <a:t>(upubliserte funn i Lassen, K.</a:t>
            </a:r>
            <a:r>
              <a:rPr lang="nb-NO" sz="1300" dirty="0" smtClean="0"/>
              <a:t> </a:t>
            </a:r>
            <a:r>
              <a:rPr lang="nb-NO" sz="1300" dirty="0"/>
              <a:t>sitt pågående </a:t>
            </a:r>
            <a:r>
              <a:rPr lang="nb-NO" sz="1300" dirty="0" smtClean="0"/>
              <a:t>doktorgradsprosjekt)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A6D8-A2FA-4DB4-98C1-10D0F3B2CE94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50975"/>
              </p:ext>
            </p:extLst>
          </p:nvPr>
        </p:nvGraphicFramePr>
        <p:xfrm>
          <a:off x="30600" y="1624673"/>
          <a:ext cx="9144001" cy="32445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4388">
                  <a:extLst>
                    <a:ext uri="{9D8B030D-6E8A-4147-A177-3AD203B41FA5}">
                      <a16:colId xmlns:a16="http://schemas.microsoft.com/office/drawing/2014/main" val="462253994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448775385"/>
                    </a:ext>
                  </a:extLst>
                </a:gridCol>
                <a:gridCol w="6831825">
                  <a:extLst>
                    <a:ext uri="{9D8B030D-6E8A-4147-A177-3AD203B41FA5}">
                      <a16:colId xmlns:a16="http://schemas.microsoft.com/office/drawing/2014/main" val="2224367129"/>
                    </a:ext>
                  </a:extLst>
                </a:gridCol>
              </a:tblGrid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Navn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Utdyping av matlaging i obligatoriske læreplaner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79296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1939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Husstell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Matvarer og hygiene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022564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1960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Heimkunnskap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effectLst/>
                        </a:rPr>
                        <a:t>Verken matlaging eller hygiene ble nevnt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31483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1974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Heimkunnskap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effectLst/>
                        </a:rPr>
                        <a:t>Redskap, metoder og matvarer, hygiene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26356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1987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Heimkunnskap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Mat og kjøkkenstell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0168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1997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Heimkunnskap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effectLst/>
                        </a:rPr>
                        <a:t>Redskap og metoder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05134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2006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Mat og helse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Matvarer og hygiene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63669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nb-NO" dirty="0" smtClean="0"/>
                        <a:t>2020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Mat og helse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7030A0"/>
                          </a:solidFill>
                        </a:rPr>
                        <a:t>HVORDAN</a:t>
                      </a:r>
                      <a:r>
                        <a:rPr lang="nb-NO" b="1" baseline="0" dirty="0" smtClean="0">
                          <a:solidFill>
                            <a:srgbClr val="7030A0"/>
                          </a:solidFill>
                        </a:rPr>
                        <a:t> KAN MAT- OG MÅLTIDSLAGING FORSTÅS I LYS AV «OM FAGET» OG KJERNEELEMENTENE?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59136"/>
                  </a:ext>
                </a:extLst>
              </a:tr>
            </a:tbl>
          </a:graphicData>
        </a:graphic>
      </p:graphicFrame>
      <p:sp>
        <p:nvSpPr>
          <p:cNvPr id="7" name="Bildeforklaring formet som en ellipse 6"/>
          <p:cNvSpPr/>
          <p:nvPr/>
        </p:nvSpPr>
        <p:spPr>
          <a:xfrm>
            <a:off x="7077456" y="2543018"/>
            <a:ext cx="1907704" cy="1517904"/>
          </a:xfrm>
          <a:prstGeom prst="wedgeEllipseCallout">
            <a:avLst>
              <a:gd name="adj1" fmla="val 6930"/>
              <a:gd name="adj2" fmla="val 638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r>
              <a:rPr lang="nb-NO" dirty="0" smtClean="0"/>
              <a:t>20 minutter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484" y="2654511"/>
            <a:ext cx="887647" cy="7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23025" y="1094021"/>
            <a:ext cx="8549268" cy="39003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3025" y="312760"/>
            <a:ext cx="8549268" cy="85725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nb-NO" b="0" dirty="0" smtClean="0"/>
              <a:t> Matlaging og måltider på skolekjøkkenet</a:t>
            </a:r>
            <a:r>
              <a:rPr lang="nb-NO" sz="1200" b="0" dirty="0" smtClean="0"/>
              <a:t/>
            </a:r>
            <a:br>
              <a:rPr lang="nb-NO" sz="1200" b="0" dirty="0" smtClean="0"/>
            </a:br>
            <a:r>
              <a:rPr lang="nb-NO" sz="1800" b="0" dirty="0" smtClean="0"/>
              <a:t>etter innspill fra fagfornyelsen i mat og helse på Gjøvik-Hafjell 2019</a:t>
            </a:r>
            <a:r>
              <a:rPr lang="nb-NO" dirty="0">
                <a:solidFill>
                  <a:srgbClr val="7030A0"/>
                </a:solidFill>
              </a:rPr>
              <a:t/>
            </a:r>
            <a:br>
              <a:rPr lang="nb-NO" dirty="0">
                <a:solidFill>
                  <a:srgbClr val="7030A0"/>
                </a:solidFill>
              </a:rPr>
            </a:br>
            <a:endParaRPr lang="nb-NO" b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7152-4DA9-4326-B03F-AC60B4B1637D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8</a:t>
            </a:fld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932766" y="4290708"/>
            <a:ext cx="4011716" cy="855553"/>
          </a:xfrm>
          <a:prstGeom prst="rect">
            <a:avLst/>
          </a:prstGeom>
          <a:solidFill>
            <a:schemeClr val="bg1"/>
          </a:solidFill>
          <a:ln w="79375" cmpd="dbl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 Opplæringsloven, overordnet del, «om faget», </a:t>
            </a:r>
            <a:r>
              <a:rPr lang="nb-NO" sz="1400" dirty="0" err="1" smtClean="0">
                <a:solidFill>
                  <a:schemeClr val="tx1"/>
                </a:solidFill>
              </a:rPr>
              <a:t>kjærneelementer</a:t>
            </a:r>
            <a:r>
              <a:rPr lang="nb-NO" sz="1400" dirty="0" smtClean="0">
                <a:solidFill>
                  <a:schemeClr val="tx1"/>
                </a:solidFill>
              </a:rPr>
              <a:t> og kompetansemål</a:t>
            </a:r>
            <a:endParaRPr lang="nb-NO" sz="1400" dirty="0"/>
          </a:p>
        </p:txBody>
      </p:sp>
      <p:graphicFrame>
        <p:nvGraphicFramePr>
          <p:cNvPr id="10" name="Plassholder for innhold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34998"/>
              </p:ext>
            </p:extLst>
          </p:nvPr>
        </p:nvGraphicFramePr>
        <p:xfrm>
          <a:off x="395351" y="1305578"/>
          <a:ext cx="8031163" cy="284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19.10.2019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9</a:t>
            </a:fld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1371406" y="530352"/>
            <a:ext cx="4169858" cy="2532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520268"/>
            <a:ext cx="3624336" cy="243917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50008" y="3529584"/>
            <a:ext cx="1655064" cy="347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måltid</a:t>
            </a:r>
            <a:endParaRPr lang="nb-NO" dirty="0"/>
          </a:p>
        </p:txBody>
      </p:sp>
      <p:cxnSp>
        <p:nvCxnSpPr>
          <p:cNvPr id="8" name="Rett linje 7"/>
          <p:cNvCxnSpPr/>
          <p:nvPr/>
        </p:nvCxnSpPr>
        <p:spPr>
          <a:xfrm flipH="1">
            <a:off x="2569464" y="3877056"/>
            <a:ext cx="283464" cy="484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>
            <a:stCxn id="6" idx="2"/>
          </p:cNvCxnSpPr>
          <p:nvPr/>
        </p:nvCxnSpPr>
        <p:spPr>
          <a:xfrm>
            <a:off x="3177540" y="3877056"/>
            <a:ext cx="580644" cy="466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3922776" y="3877056"/>
            <a:ext cx="603504" cy="466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3025688" y="3063240"/>
            <a:ext cx="0" cy="466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2194560" y="4361688"/>
            <a:ext cx="2953512" cy="473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Matrett – rammer – sosialt aspekt…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5687568" y="640080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Charlotte Brandt Wendelborgs matlagingsmodell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6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USN bokmal mal" id="{AC97F1F2-1FDA-476A-B941-723D8E960402}" vid="{35AB6446-986D-4808-B5C6-E30D38176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2842</TotalTime>
  <Words>2060</Words>
  <Application>Microsoft Office PowerPoint</Application>
  <PresentationFormat>Skjermfremvisning (16:9)</PresentationFormat>
  <Paragraphs>405</Paragraphs>
  <Slides>27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Times New Roman</vt:lpstr>
      <vt:lpstr>USN Bokmål</vt:lpstr>
      <vt:lpstr>Fagnettverk Oppland – Gjøvik og Hafjell   Det praktiske og estetiske faget Mat og helse og fagfornyelsen oktober 2019 </vt:lpstr>
      <vt:lpstr>Hva, hvorfor og hvordan skal mat- og helselæreren undervise i praktisk matlaging for å sikre at</vt:lpstr>
      <vt:lpstr>Program</vt:lpstr>
      <vt:lpstr>Samtaler i smågrupper</vt:lpstr>
      <vt:lpstr> Begrep gir uttrykk for hva vi sanser, tenker og gjør Begrep kan gi grunnlag for å kategorisere og strukturere</vt:lpstr>
      <vt:lpstr>Det «hjemmelagde» måltidet (fritt etter Tolksdorf 1975 (Ropeid, A. (1985). Etnologisk matforskning. Dugnad 1-85. Volum 11. Oslo: Novus Forlag. S 3-19);  Lassen, 2009)</vt:lpstr>
      <vt:lpstr>Hvordan fremstilles matlaging i læreplaners innledende tekster i mat- og helsefaget?  (upubliserte funn i Lassen, K. sitt pågående doktorgradsprosjekt) </vt:lpstr>
      <vt:lpstr> Matlaging og måltider på skolekjøkkenet etter innspill fra fagfornyelsen i mat og helse på Gjøvik-Hafjell 2019 </vt:lpstr>
      <vt:lpstr>PowerPoint-presentasjon</vt:lpstr>
      <vt:lpstr>PowerPoint-presentasjon</vt:lpstr>
      <vt:lpstr>PowerPoint-presentasjon</vt:lpstr>
      <vt:lpstr>PowerPoint-presentasjon</vt:lpstr>
      <vt:lpstr> Det serverte måltidet- fra gjestens perspektiv  FAMM – Five aspects meal model (Sporre 20) </vt:lpstr>
      <vt:lpstr> Måltidspusselet</vt:lpstr>
      <vt:lpstr>Litt om forskningsfunn i mat- og helsefaget</vt:lpstr>
      <vt:lpstr>Litt mer om forskningsfunn i mat- og helsefaget</vt:lpstr>
      <vt:lpstr>Hva er mat – og helselærerens kunnskapsgrunnlag</vt:lpstr>
      <vt:lpstr>Å lære bort handlinger i matlaging</vt:lpstr>
      <vt:lpstr>Undervisning: funn og deltagere i Karens forskning </vt:lpstr>
      <vt:lpstr>Danning (LK06)</vt:lpstr>
      <vt:lpstr>Teori og praksis hånd i hånd?</vt:lpstr>
      <vt:lpstr>Hva vet vi om elevsamarbeid i mat og helse</vt:lpstr>
      <vt:lpstr>Matlaging i grupper</vt:lpstr>
      <vt:lpstr>Mellomarbeidene har minst tre komponenter hver gang: </vt:lpstr>
      <vt:lpstr>Første mellomarbeid: </vt:lpstr>
      <vt:lpstr>Evaluering </vt:lpstr>
      <vt:lpstr>Kilder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 av presentasjonsmal</dc:title>
  <dc:creator>Karen Lassen</dc:creator>
  <cp:lastModifiedBy>Egil Weider Hartberg</cp:lastModifiedBy>
  <cp:revision>130</cp:revision>
  <cp:lastPrinted>2019-10-15T12:59:56Z</cp:lastPrinted>
  <dcterms:created xsi:type="dcterms:W3CDTF">2018-08-22T06:22:40Z</dcterms:created>
  <dcterms:modified xsi:type="dcterms:W3CDTF">2019-10-19T14:12:40Z</dcterms:modified>
</cp:coreProperties>
</file>