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6" r:id="rId5"/>
    <p:sldId id="257" r:id="rId6"/>
    <p:sldId id="263" r:id="rId7"/>
    <p:sldId id="262" r:id="rId8"/>
    <p:sldId id="264" r:id="rId9"/>
    <p:sldId id="265" r:id="rId10"/>
    <p:sldId id="266" r:id="rId11"/>
    <p:sldId id="267" r:id="rId12"/>
    <p:sldId id="273" r:id="rId13"/>
    <p:sldId id="274" r:id="rId14"/>
    <p:sldId id="284" r:id="rId15"/>
    <p:sldId id="285" r:id="rId16"/>
    <p:sldId id="286" r:id="rId17"/>
    <p:sldId id="287" r:id="rId18"/>
    <p:sldId id="268" r:id="rId19"/>
    <p:sldId id="269" r:id="rId20"/>
    <p:sldId id="271" r:id="rId21"/>
    <p:sldId id="270" r:id="rId22"/>
    <p:sldId id="275" r:id="rId23"/>
    <p:sldId id="276" r:id="rId24"/>
    <p:sldId id="277" r:id="rId25"/>
    <p:sldId id="278" r:id="rId26"/>
    <p:sldId id="279" r:id="rId27"/>
    <p:sldId id="280" r:id="rId28"/>
    <p:sldId id="281" r:id="rId29"/>
    <p:sldId id="282" r:id="rId30"/>
    <p:sldId id="283" r:id="rId31"/>
    <p:sldId id="272" r:id="rId32"/>
    <p:sldId id="288" r:id="rId33"/>
    <p:sldId id="289" r:id="rId34"/>
    <p:sldId id="258" r:id="rId35"/>
    <p:sldId id="259" r:id="rId36"/>
    <p:sldId id="260" r:id="rId37"/>
    <p:sldId id="261" r:id="rId38"/>
  </p:sldIdLst>
  <p:sldSz cx="12192000" cy="6858000"/>
  <p:notesSz cx="6797675" cy="9926638"/>
  <p:custDataLst>
    <p:tags r:id="rId41"/>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731"/>
    <a:srgbClr val="4FC3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guide orient="horz" pos="2160"/>
        <p:guide pos="3840"/>
      </p:guideLst>
    </p:cSldViewPr>
  </p:slideViewPr>
  <p:notesTextViewPr>
    <p:cViewPr>
      <p:scale>
        <a:sx n="1" d="1"/>
        <a:sy n="1" d="1"/>
      </p:scale>
      <p:origin x="0" y="0"/>
    </p:cViewPr>
  </p:notesTextViewPr>
  <p:notesViewPr>
    <p:cSldViewPr snapToGrid="0">
      <p:cViewPr varScale="1">
        <p:scale>
          <a:sx n="121" d="100"/>
          <a:sy n="121" d="100"/>
        </p:scale>
        <p:origin x="49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3D1EFC6-2C19-4B3B-9291-D4B1DE1F3D57}"/>
              </a:ext>
            </a:extLst>
          </p:cNvPr>
          <p:cNvSpPr>
            <a:spLocks noGrp="1"/>
          </p:cNvSpPr>
          <p:nvPr>
            <p:ph type="hdr" sz="quarter"/>
          </p:nvPr>
        </p:nvSpPr>
        <p:spPr>
          <a:xfrm>
            <a:off x="0" y="1"/>
            <a:ext cx="2945659" cy="498056"/>
          </a:xfrm>
          <a:prstGeom prst="rect">
            <a:avLst/>
          </a:prstGeom>
        </p:spPr>
        <p:txBody>
          <a:bodyPr vert="horz" lIns="95562" tIns="47781" rIns="95562" bIns="47781" rtlCol="0"/>
          <a:lstStyle>
            <a:lvl1pPr algn="l">
              <a:defRPr sz="1300"/>
            </a:lvl1pPr>
          </a:lstStyle>
          <a:p>
            <a:endParaRPr lang="nb-NO"/>
          </a:p>
        </p:txBody>
      </p:sp>
      <p:sp>
        <p:nvSpPr>
          <p:cNvPr id="3" name="Date Placeholder 2">
            <a:extLst>
              <a:ext uri="{FF2B5EF4-FFF2-40B4-BE49-F238E27FC236}">
                <a16:creationId xmlns="" xmlns:a16="http://schemas.microsoft.com/office/drawing/2014/main" id="{0A9BB3A1-20BF-4151-903D-6A00931973F4}"/>
              </a:ext>
            </a:extLst>
          </p:cNvPr>
          <p:cNvSpPr>
            <a:spLocks noGrp="1"/>
          </p:cNvSpPr>
          <p:nvPr>
            <p:ph type="dt" sz="quarter" idx="1"/>
          </p:nvPr>
        </p:nvSpPr>
        <p:spPr>
          <a:xfrm>
            <a:off x="3850443" y="1"/>
            <a:ext cx="2945659" cy="498056"/>
          </a:xfrm>
          <a:prstGeom prst="rect">
            <a:avLst/>
          </a:prstGeom>
        </p:spPr>
        <p:txBody>
          <a:bodyPr vert="horz" lIns="95562" tIns="47781" rIns="95562" bIns="47781" rtlCol="0"/>
          <a:lstStyle>
            <a:lvl1pPr algn="r">
              <a:defRPr sz="1300"/>
            </a:lvl1pPr>
          </a:lstStyle>
          <a:p>
            <a:fld id="{8DB51F0D-C81F-43FE-AB0D-0D6D68F701C4}" type="datetimeFigureOut">
              <a:rPr lang="nb-NO" smtClean="0"/>
              <a:t>22.01.2021</a:t>
            </a:fld>
            <a:endParaRPr lang="nb-NO"/>
          </a:p>
        </p:txBody>
      </p:sp>
      <p:sp>
        <p:nvSpPr>
          <p:cNvPr id="4" name="Footer Placeholder 3">
            <a:extLst>
              <a:ext uri="{FF2B5EF4-FFF2-40B4-BE49-F238E27FC236}">
                <a16:creationId xmlns="" xmlns:a16="http://schemas.microsoft.com/office/drawing/2014/main" id="{5A7C8058-B3FF-4D8F-AA66-D4E7230A0F52}"/>
              </a:ext>
            </a:extLst>
          </p:cNvPr>
          <p:cNvSpPr>
            <a:spLocks noGrp="1"/>
          </p:cNvSpPr>
          <p:nvPr>
            <p:ph type="ftr" sz="quarter" idx="2"/>
          </p:nvPr>
        </p:nvSpPr>
        <p:spPr>
          <a:xfrm>
            <a:off x="0" y="9428584"/>
            <a:ext cx="2945659" cy="498055"/>
          </a:xfrm>
          <a:prstGeom prst="rect">
            <a:avLst/>
          </a:prstGeom>
        </p:spPr>
        <p:txBody>
          <a:bodyPr vert="horz" lIns="95562" tIns="47781" rIns="95562" bIns="47781" rtlCol="0" anchor="b"/>
          <a:lstStyle>
            <a:lvl1pPr algn="l">
              <a:defRPr sz="1300"/>
            </a:lvl1pPr>
          </a:lstStyle>
          <a:p>
            <a:endParaRPr lang="nb-NO"/>
          </a:p>
        </p:txBody>
      </p:sp>
      <p:sp>
        <p:nvSpPr>
          <p:cNvPr id="5" name="Slide Number Placeholder 4">
            <a:extLst>
              <a:ext uri="{FF2B5EF4-FFF2-40B4-BE49-F238E27FC236}">
                <a16:creationId xmlns="" xmlns:a16="http://schemas.microsoft.com/office/drawing/2014/main" id="{019C6FBA-2DED-47EE-8241-27B311BEA5F3}"/>
              </a:ext>
            </a:extLst>
          </p:cNvPr>
          <p:cNvSpPr>
            <a:spLocks noGrp="1"/>
          </p:cNvSpPr>
          <p:nvPr>
            <p:ph type="sldNum" sz="quarter" idx="3"/>
          </p:nvPr>
        </p:nvSpPr>
        <p:spPr>
          <a:xfrm>
            <a:off x="3850443" y="9428584"/>
            <a:ext cx="2945659" cy="498055"/>
          </a:xfrm>
          <a:prstGeom prst="rect">
            <a:avLst/>
          </a:prstGeom>
        </p:spPr>
        <p:txBody>
          <a:bodyPr vert="horz" lIns="95562" tIns="47781" rIns="95562" bIns="47781" rtlCol="0" anchor="b"/>
          <a:lstStyle>
            <a:lvl1pPr algn="r">
              <a:defRPr sz="1300"/>
            </a:lvl1pPr>
          </a:lstStyle>
          <a:p>
            <a:fld id="{16334F48-5963-44C3-9CEB-BBA0F09DCA52}" type="slidenum">
              <a:rPr lang="nb-NO" smtClean="0"/>
              <a:t>‹#›</a:t>
            </a:fld>
            <a:endParaRPr lang="nb-NO"/>
          </a:p>
        </p:txBody>
      </p:sp>
    </p:spTree>
    <p:extLst>
      <p:ext uri="{BB962C8B-B14F-4D97-AF65-F5344CB8AC3E}">
        <p14:creationId xmlns:p14="http://schemas.microsoft.com/office/powerpoint/2010/main" val="2625112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5562" tIns="47781" rIns="95562" bIns="47781" rtlCol="0"/>
          <a:lstStyle>
            <a:lvl1pPr algn="l">
              <a:defRPr sz="1300"/>
            </a:lvl1pPr>
          </a:lstStyle>
          <a:p>
            <a:endParaRPr lang="nb-NO"/>
          </a:p>
        </p:txBody>
      </p:sp>
      <p:sp>
        <p:nvSpPr>
          <p:cNvPr id="3" name="Date Placeholder 2"/>
          <p:cNvSpPr>
            <a:spLocks noGrp="1"/>
          </p:cNvSpPr>
          <p:nvPr>
            <p:ph type="dt" idx="1"/>
          </p:nvPr>
        </p:nvSpPr>
        <p:spPr>
          <a:xfrm>
            <a:off x="3850443" y="1"/>
            <a:ext cx="2945659" cy="498056"/>
          </a:xfrm>
          <a:prstGeom prst="rect">
            <a:avLst/>
          </a:prstGeom>
        </p:spPr>
        <p:txBody>
          <a:bodyPr vert="horz" lIns="95562" tIns="47781" rIns="95562" bIns="47781" rtlCol="0"/>
          <a:lstStyle>
            <a:lvl1pPr algn="r">
              <a:defRPr sz="1300"/>
            </a:lvl1pPr>
          </a:lstStyle>
          <a:p>
            <a:fld id="{4D979DA4-9301-4FD6-B9B2-3D8029D1BC36}" type="datetimeFigureOut">
              <a:rPr lang="nb-NO" smtClean="0"/>
              <a:t>22.01.2021</a:t>
            </a:fld>
            <a:endParaRPr lang="nb-NO"/>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2" tIns="47781" rIns="95562" bIns="47781" rtlCol="0" anchor="ctr"/>
          <a:lstStyle/>
          <a:p>
            <a:endParaRPr lang="nb-NO"/>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28584"/>
            <a:ext cx="2945659" cy="498055"/>
          </a:xfrm>
          <a:prstGeom prst="rect">
            <a:avLst/>
          </a:prstGeom>
        </p:spPr>
        <p:txBody>
          <a:bodyPr vert="horz" lIns="95562" tIns="47781" rIns="95562" bIns="47781" rtlCol="0" anchor="b"/>
          <a:lstStyle>
            <a:lvl1pPr algn="l">
              <a:defRPr sz="1300"/>
            </a:lvl1pPr>
          </a:lstStyle>
          <a:p>
            <a:endParaRPr lang="nb-NO"/>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5562" tIns="47781" rIns="95562" bIns="47781" rtlCol="0" anchor="b"/>
          <a:lstStyle>
            <a:lvl1pPr algn="r">
              <a:defRPr sz="1300"/>
            </a:lvl1pPr>
          </a:lstStyle>
          <a:p>
            <a:fld id="{674A15D0-1550-415A-9991-3D06005E73EA}" type="slidenum">
              <a:rPr lang="nb-NO" smtClean="0"/>
              <a:t>‹#›</a:t>
            </a:fld>
            <a:endParaRPr lang="nb-NO"/>
          </a:p>
        </p:txBody>
      </p:sp>
    </p:spTree>
    <p:extLst>
      <p:ext uri="{BB962C8B-B14F-4D97-AF65-F5344CB8AC3E}">
        <p14:creationId xmlns:p14="http://schemas.microsoft.com/office/powerpoint/2010/main" val="241567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HINN tittel">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3B7BC2-8249-4ED3-9E5B-3C7131465D48}"/>
              </a:ext>
            </a:extLst>
          </p:cNvPr>
          <p:cNvSpPr>
            <a:spLocks noGrp="1"/>
          </p:cNvSpPr>
          <p:nvPr>
            <p:ph type="ctrTitle"/>
          </p:nvPr>
        </p:nvSpPr>
        <p:spPr>
          <a:xfrm>
            <a:off x="955075" y="1122363"/>
            <a:ext cx="9144000" cy="2387600"/>
          </a:xfrm>
        </p:spPr>
        <p:txBody>
          <a:bodyPr anchor="b">
            <a:normAutofit/>
          </a:bodyPr>
          <a:lstStyle>
            <a:lvl1pPr algn="ctr">
              <a:defRPr sz="5400"/>
            </a:lvl1pPr>
          </a:lstStyle>
          <a:p>
            <a:r>
              <a:rPr lang="nb-NO"/>
              <a:t>Klikk for å redigere tittelstil</a:t>
            </a:r>
            <a:endParaRPr lang="nb-NO" dirty="0"/>
          </a:p>
        </p:txBody>
      </p:sp>
      <p:sp>
        <p:nvSpPr>
          <p:cNvPr id="3" name="Subtitle 2">
            <a:extLst>
              <a:ext uri="{FF2B5EF4-FFF2-40B4-BE49-F238E27FC236}">
                <a16:creationId xmlns="" xmlns:a16="http://schemas.microsoft.com/office/drawing/2014/main" id="{89153909-4BAB-4037-9E7D-31380CD577C3}"/>
              </a:ext>
            </a:extLst>
          </p:cNvPr>
          <p:cNvSpPr>
            <a:spLocks noGrp="1"/>
          </p:cNvSpPr>
          <p:nvPr>
            <p:ph type="subTitle" idx="1"/>
          </p:nvPr>
        </p:nvSpPr>
        <p:spPr>
          <a:xfrm>
            <a:off x="955075"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Date Placeholder 3">
            <a:extLst>
              <a:ext uri="{FF2B5EF4-FFF2-40B4-BE49-F238E27FC236}">
                <a16:creationId xmlns="" xmlns:a16="http://schemas.microsoft.com/office/drawing/2014/main" id="{3E4A5EEE-3A5C-4D9A-ACB4-463CFF67CB52}"/>
              </a:ext>
            </a:extLst>
          </p:cNvPr>
          <p:cNvSpPr>
            <a:spLocks noGrp="1"/>
          </p:cNvSpPr>
          <p:nvPr>
            <p:ph type="dt" sz="half" idx="10"/>
          </p:nvPr>
        </p:nvSpPr>
        <p:spPr/>
        <p:txBody>
          <a:bodyPr/>
          <a:lstStyle/>
          <a:p>
            <a:fld id="{23FA253B-A78F-418F-B245-B317E6D94436}" type="datetimeFigureOut">
              <a:rPr lang="nb-NO" smtClean="0"/>
              <a:t>22.01.2021</a:t>
            </a:fld>
            <a:endParaRPr lang="nb-NO"/>
          </a:p>
        </p:txBody>
      </p:sp>
      <p:sp>
        <p:nvSpPr>
          <p:cNvPr id="5" name="Footer Placeholder 4">
            <a:extLst>
              <a:ext uri="{FF2B5EF4-FFF2-40B4-BE49-F238E27FC236}">
                <a16:creationId xmlns="" xmlns:a16="http://schemas.microsoft.com/office/drawing/2014/main" id="{939DA490-44C2-4553-9481-95A5C775D0EA}"/>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 xmlns:a16="http://schemas.microsoft.com/office/drawing/2014/main" id="{F576DF65-9D5C-45F1-B3BF-B5F0AA85D41F}"/>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16219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NN grid">
    <p:bg>
      <p:bgPr>
        <a:solidFill>
          <a:schemeClr val="accent1">
            <a:alpha val="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3C5F36E6-27B8-4557-985F-EAC03887B185}"/>
              </a:ext>
            </a:extLst>
          </p:cNvPr>
          <p:cNvSpPr>
            <a:spLocks noGrp="1"/>
          </p:cNvSpPr>
          <p:nvPr>
            <p:ph type="pic" sz="quarter" idx="10"/>
          </p:nvPr>
        </p:nvSpPr>
        <p:spPr>
          <a:xfrm>
            <a:off x="-1" y="-1"/>
            <a:ext cx="9779429" cy="5579391"/>
          </a:xfrm>
        </p:spPr>
        <p:txBody>
          <a:bodyPr tIns="3240000"/>
          <a:lstStyle>
            <a:lvl1pPr algn="ctr">
              <a:defRPr/>
            </a:lvl1pPr>
          </a:lstStyle>
          <a:p>
            <a:r>
              <a:rPr lang="nb-NO"/>
              <a:t>Klikk ikonet for å legge til et bilde</a:t>
            </a:r>
            <a:endParaRPr lang="nb-NO" dirty="0"/>
          </a:p>
        </p:txBody>
      </p:sp>
      <p:sp>
        <p:nvSpPr>
          <p:cNvPr id="10" name="Rectangle 9">
            <a:extLst>
              <a:ext uri="{FF2B5EF4-FFF2-40B4-BE49-F238E27FC236}">
                <a16:creationId xmlns="" xmlns:a16="http://schemas.microsoft.com/office/drawing/2014/main" id="{B2F790E1-C7F7-4FC8-B3AA-AC11EAAACC87}"/>
              </a:ext>
            </a:extLst>
          </p:cNvPr>
          <p:cNvSpPr/>
          <p:nvPr userDrawn="1"/>
        </p:nvSpPr>
        <p:spPr>
          <a:xfrm>
            <a:off x="0" y="5579390"/>
            <a:ext cx="9779428" cy="1278610"/>
          </a:xfrm>
          <a:prstGeom prst="rect">
            <a:avLst/>
          </a:prstGeom>
          <a:solidFill>
            <a:srgbClr val="0567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12" name="Text Placeholder 11">
            <a:extLst>
              <a:ext uri="{FF2B5EF4-FFF2-40B4-BE49-F238E27FC236}">
                <a16:creationId xmlns="" xmlns:a16="http://schemas.microsoft.com/office/drawing/2014/main" id="{D1974159-7EFD-4772-8EFC-21E8318A18E8}"/>
              </a:ext>
            </a:extLst>
          </p:cNvPr>
          <p:cNvSpPr>
            <a:spLocks noGrp="1"/>
          </p:cNvSpPr>
          <p:nvPr>
            <p:ph type="body" sz="quarter" idx="11"/>
          </p:nvPr>
        </p:nvSpPr>
        <p:spPr>
          <a:xfrm>
            <a:off x="839787" y="5819935"/>
            <a:ext cx="8079135" cy="828675"/>
          </a:xfrm>
        </p:spPr>
        <p:txBody>
          <a:bodyPr anchor="ctr"/>
          <a:lstStyle>
            <a:lvl1pPr marL="0" indent="0" algn="ctr">
              <a:buNone/>
              <a:defRPr>
                <a:solidFill>
                  <a:schemeClr val="bg1"/>
                </a:solidFill>
              </a:defRPr>
            </a:lvl1pPr>
          </a:lstStyle>
          <a:p>
            <a:pPr lvl="0"/>
            <a:r>
              <a:rPr lang="nb-NO"/>
              <a:t>Rediger tekststiler i malen</a:t>
            </a:r>
          </a:p>
        </p:txBody>
      </p:sp>
      <p:sp>
        <p:nvSpPr>
          <p:cNvPr id="13" name="Rectangle 12">
            <a:extLst>
              <a:ext uri="{FF2B5EF4-FFF2-40B4-BE49-F238E27FC236}">
                <a16:creationId xmlns="" xmlns:a16="http://schemas.microsoft.com/office/drawing/2014/main" id="{EA0FFA8B-E15B-4DC4-82C9-10E744B32816}"/>
              </a:ext>
            </a:extLst>
          </p:cNvPr>
          <p:cNvSpPr/>
          <p:nvPr userDrawn="1"/>
        </p:nvSpPr>
        <p:spPr>
          <a:xfrm>
            <a:off x="9779430" y="-1"/>
            <a:ext cx="2412569" cy="6858001"/>
          </a:xfrm>
          <a:prstGeom prst="rect">
            <a:avLst/>
          </a:prstGeom>
          <a:solidFill>
            <a:srgbClr val="4FC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Picture 14">
            <a:extLst>
              <a:ext uri="{FF2B5EF4-FFF2-40B4-BE49-F238E27FC236}">
                <a16:creationId xmlns="" xmlns:a16="http://schemas.microsoft.com/office/drawing/2014/main" id="{CFD1BDB7-DCC6-4A85-8E84-20E751F0F3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4623" y="-1"/>
            <a:ext cx="2122182" cy="6858000"/>
          </a:xfrm>
          <a:prstGeom prst="rect">
            <a:avLst/>
          </a:prstGeom>
        </p:spPr>
      </p:pic>
    </p:spTree>
    <p:extLst>
      <p:ext uri="{BB962C8B-B14F-4D97-AF65-F5344CB8AC3E}">
        <p14:creationId xmlns:p14="http://schemas.microsoft.com/office/powerpoint/2010/main" val="183790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INN tittel lav">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1D8A42-5210-4B87-A6F8-6D5CA786C64A}"/>
              </a:ext>
            </a:extLst>
          </p:cNvPr>
          <p:cNvSpPr>
            <a:spLocks noGrp="1"/>
          </p:cNvSpPr>
          <p:nvPr>
            <p:ph type="title"/>
          </p:nvPr>
        </p:nvSpPr>
        <p:spPr>
          <a:xfrm>
            <a:off x="831850" y="1709738"/>
            <a:ext cx="9336553" cy="2852737"/>
          </a:xfrm>
        </p:spPr>
        <p:txBody>
          <a:bodyPr anchor="b">
            <a:normAutofit/>
          </a:bodyPr>
          <a:lstStyle>
            <a:lvl1pPr>
              <a:defRPr sz="5400"/>
            </a:lvl1pPr>
          </a:lstStyle>
          <a:p>
            <a:r>
              <a:rPr lang="nb-NO"/>
              <a:t>Klikk for å redigere tittelstil</a:t>
            </a:r>
            <a:endParaRPr lang="nb-NO" dirty="0"/>
          </a:p>
        </p:txBody>
      </p:sp>
      <p:sp>
        <p:nvSpPr>
          <p:cNvPr id="3" name="Text Placeholder 2">
            <a:extLst>
              <a:ext uri="{FF2B5EF4-FFF2-40B4-BE49-F238E27FC236}">
                <a16:creationId xmlns="" xmlns:a16="http://schemas.microsoft.com/office/drawing/2014/main" id="{BA6C1925-9223-4324-A665-0AD6EA70C503}"/>
              </a:ext>
            </a:extLst>
          </p:cNvPr>
          <p:cNvSpPr>
            <a:spLocks noGrp="1"/>
          </p:cNvSpPr>
          <p:nvPr>
            <p:ph type="body" idx="1"/>
          </p:nvPr>
        </p:nvSpPr>
        <p:spPr>
          <a:xfrm>
            <a:off x="831850" y="4589463"/>
            <a:ext cx="933655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Date Placeholder 3">
            <a:extLst>
              <a:ext uri="{FF2B5EF4-FFF2-40B4-BE49-F238E27FC236}">
                <a16:creationId xmlns="" xmlns:a16="http://schemas.microsoft.com/office/drawing/2014/main" id="{47411A76-12EA-490E-A960-67BBE57F0775}"/>
              </a:ext>
            </a:extLst>
          </p:cNvPr>
          <p:cNvSpPr>
            <a:spLocks noGrp="1"/>
          </p:cNvSpPr>
          <p:nvPr>
            <p:ph type="dt" sz="half" idx="10"/>
          </p:nvPr>
        </p:nvSpPr>
        <p:spPr/>
        <p:txBody>
          <a:bodyPr/>
          <a:lstStyle/>
          <a:p>
            <a:fld id="{23FA253B-A78F-418F-B245-B317E6D94436}" type="datetimeFigureOut">
              <a:rPr lang="nb-NO" smtClean="0"/>
              <a:t>22.01.2021</a:t>
            </a:fld>
            <a:endParaRPr lang="nb-NO"/>
          </a:p>
        </p:txBody>
      </p:sp>
      <p:sp>
        <p:nvSpPr>
          <p:cNvPr id="5" name="Footer Placeholder 4">
            <a:extLst>
              <a:ext uri="{FF2B5EF4-FFF2-40B4-BE49-F238E27FC236}">
                <a16:creationId xmlns="" xmlns:a16="http://schemas.microsoft.com/office/drawing/2014/main" id="{157D4885-EA7C-4B71-B876-481E17CB1AF8}"/>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 xmlns:a16="http://schemas.microsoft.com/office/drawing/2014/main" id="{E83885BE-DE5E-4312-A8B8-279EE11E75D2}"/>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286151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83E733-01B7-4F95-BAA6-3D5C8BE248F6}"/>
              </a:ext>
            </a:extLst>
          </p:cNvPr>
          <p:cNvSpPr>
            <a:spLocks noGrp="1"/>
          </p:cNvSpPr>
          <p:nvPr>
            <p:ph type="title"/>
          </p:nvPr>
        </p:nvSpPr>
        <p:spPr>
          <a:xfrm>
            <a:off x="839788" y="365125"/>
            <a:ext cx="9328615" cy="1325563"/>
          </a:xfrm>
        </p:spPr>
        <p:txBody>
          <a:bodyPr/>
          <a:lstStyle/>
          <a:p>
            <a:r>
              <a:rPr lang="nb-NO"/>
              <a:t>Klikk for å redigere tittelstil</a:t>
            </a:r>
          </a:p>
        </p:txBody>
      </p:sp>
      <p:sp>
        <p:nvSpPr>
          <p:cNvPr id="3" name="Text Placeholder 2">
            <a:extLst>
              <a:ext uri="{FF2B5EF4-FFF2-40B4-BE49-F238E27FC236}">
                <a16:creationId xmlns="" xmlns:a16="http://schemas.microsoft.com/office/drawing/2014/main" id="{52AA9E50-1809-4749-A6D2-C2073A7A6F48}"/>
              </a:ext>
            </a:extLst>
          </p:cNvPr>
          <p:cNvSpPr>
            <a:spLocks noGrp="1"/>
          </p:cNvSpPr>
          <p:nvPr>
            <p:ph type="body" idx="1"/>
          </p:nvPr>
        </p:nvSpPr>
        <p:spPr>
          <a:xfrm>
            <a:off x="839789" y="1681163"/>
            <a:ext cx="4502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a:extLst>
              <a:ext uri="{FF2B5EF4-FFF2-40B4-BE49-F238E27FC236}">
                <a16:creationId xmlns="" xmlns:a16="http://schemas.microsoft.com/office/drawing/2014/main" id="{C5CC336C-FAC8-4E4B-B64D-71E31E42295F}"/>
              </a:ext>
            </a:extLst>
          </p:cNvPr>
          <p:cNvSpPr>
            <a:spLocks noGrp="1"/>
          </p:cNvSpPr>
          <p:nvPr>
            <p:ph sz="half" idx="2"/>
          </p:nvPr>
        </p:nvSpPr>
        <p:spPr>
          <a:xfrm>
            <a:off x="839790" y="2505075"/>
            <a:ext cx="4502232"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a:extLst>
              <a:ext uri="{FF2B5EF4-FFF2-40B4-BE49-F238E27FC236}">
                <a16:creationId xmlns="" xmlns:a16="http://schemas.microsoft.com/office/drawing/2014/main" id="{1C267F55-B4EB-45AA-9DC7-9DA63B13F84E}"/>
              </a:ext>
            </a:extLst>
          </p:cNvPr>
          <p:cNvSpPr>
            <a:spLocks noGrp="1"/>
          </p:cNvSpPr>
          <p:nvPr>
            <p:ph type="body" sz="quarter" idx="3"/>
          </p:nvPr>
        </p:nvSpPr>
        <p:spPr>
          <a:xfrm>
            <a:off x="5666172" y="1681163"/>
            <a:ext cx="450223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a:extLst>
              <a:ext uri="{FF2B5EF4-FFF2-40B4-BE49-F238E27FC236}">
                <a16:creationId xmlns="" xmlns:a16="http://schemas.microsoft.com/office/drawing/2014/main" id="{F5D21930-6C96-4E42-A328-94A9DCC89BF0}"/>
              </a:ext>
            </a:extLst>
          </p:cNvPr>
          <p:cNvSpPr>
            <a:spLocks noGrp="1"/>
          </p:cNvSpPr>
          <p:nvPr>
            <p:ph sz="quarter" idx="4"/>
          </p:nvPr>
        </p:nvSpPr>
        <p:spPr>
          <a:xfrm>
            <a:off x="5666172" y="2505075"/>
            <a:ext cx="4502231"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Date Placeholder 6">
            <a:extLst>
              <a:ext uri="{FF2B5EF4-FFF2-40B4-BE49-F238E27FC236}">
                <a16:creationId xmlns="" xmlns:a16="http://schemas.microsoft.com/office/drawing/2014/main" id="{D9168ADC-B72A-489B-B1A6-905A9FC33A0C}"/>
              </a:ext>
            </a:extLst>
          </p:cNvPr>
          <p:cNvSpPr>
            <a:spLocks noGrp="1"/>
          </p:cNvSpPr>
          <p:nvPr>
            <p:ph type="dt" sz="half" idx="10"/>
          </p:nvPr>
        </p:nvSpPr>
        <p:spPr/>
        <p:txBody>
          <a:bodyPr/>
          <a:lstStyle/>
          <a:p>
            <a:fld id="{23FA253B-A78F-418F-B245-B317E6D94436}" type="datetimeFigureOut">
              <a:rPr lang="nb-NO" smtClean="0"/>
              <a:t>22.01.2021</a:t>
            </a:fld>
            <a:endParaRPr lang="nb-NO"/>
          </a:p>
        </p:txBody>
      </p:sp>
      <p:sp>
        <p:nvSpPr>
          <p:cNvPr id="8" name="Footer Placeholder 7">
            <a:extLst>
              <a:ext uri="{FF2B5EF4-FFF2-40B4-BE49-F238E27FC236}">
                <a16:creationId xmlns="" xmlns:a16="http://schemas.microsoft.com/office/drawing/2014/main" id="{8D148F55-CFA3-4E90-A8A4-B370D115BD3E}"/>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 xmlns:a16="http://schemas.microsoft.com/office/drawing/2014/main" id="{8ABABAF9-AE62-4663-A67F-41D92713943A}"/>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36318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HINN kun tittel">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E8C17C-9FCA-4FEB-AF1F-D5B24AD354C3}"/>
              </a:ext>
            </a:extLst>
          </p:cNvPr>
          <p:cNvSpPr>
            <a:spLocks noGrp="1"/>
          </p:cNvSpPr>
          <p:nvPr>
            <p:ph type="title"/>
          </p:nvPr>
        </p:nvSpPr>
        <p:spPr/>
        <p:txBody>
          <a:bodyPr/>
          <a:lstStyle/>
          <a:p>
            <a:r>
              <a:rPr lang="nb-NO"/>
              <a:t>Klikk for å redigere tittelstil</a:t>
            </a:r>
            <a:endParaRPr lang="nb-NO" dirty="0"/>
          </a:p>
        </p:txBody>
      </p:sp>
      <p:sp>
        <p:nvSpPr>
          <p:cNvPr id="3" name="Date Placeholder 2">
            <a:extLst>
              <a:ext uri="{FF2B5EF4-FFF2-40B4-BE49-F238E27FC236}">
                <a16:creationId xmlns="" xmlns:a16="http://schemas.microsoft.com/office/drawing/2014/main" id="{9FAA208F-CBF4-455D-91A2-2FD5D91AE6D6}"/>
              </a:ext>
            </a:extLst>
          </p:cNvPr>
          <p:cNvSpPr>
            <a:spLocks noGrp="1"/>
          </p:cNvSpPr>
          <p:nvPr>
            <p:ph type="dt" sz="half" idx="10"/>
          </p:nvPr>
        </p:nvSpPr>
        <p:spPr/>
        <p:txBody>
          <a:bodyPr/>
          <a:lstStyle/>
          <a:p>
            <a:fld id="{23FA253B-A78F-418F-B245-B317E6D94436}" type="datetimeFigureOut">
              <a:rPr lang="nb-NO" smtClean="0"/>
              <a:t>22.01.2021</a:t>
            </a:fld>
            <a:endParaRPr lang="nb-NO"/>
          </a:p>
        </p:txBody>
      </p:sp>
      <p:sp>
        <p:nvSpPr>
          <p:cNvPr id="4" name="Footer Placeholder 3">
            <a:extLst>
              <a:ext uri="{FF2B5EF4-FFF2-40B4-BE49-F238E27FC236}">
                <a16:creationId xmlns="" xmlns:a16="http://schemas.microsoft.com/office/drawing/2014/main" id="{01019E5C-EE47-4D89-B195-F3ED38CB4376}"/>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 xmlns:a16="http://schemas.microsoft.com/office/drawing/2014/main" id="{8FBD19C1-6278-4F83-BD08-270EFB67547A}"/>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3683561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HINN 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1FC7DA1-16CE-4DDA-8A30-624A0CAA44E7}"/>
              </a:ext>
            </a:extLst>
          </p:cNvPr>
          <p:cNvSpPr>
            <a:spLocks noGrp="1"/>
          </p:cNvSpPr>
          <p:nvPr>
            <p:ph type="dt" sz="half" idx="10"/>
          </p:nvPr>
        </p:nvSpPr>
        <p:spPr/>
        <p:txBody>
          <a:bodyPr/>
          <a:lstStyle/>
          <a:p>
            <a:fld id="{23FA253B-A78F-418F-B245-B317E6D94436}" type="datetimeFigureOut">
              <a:rPr lang="nb-NO" smtClean="0"/>
              <a:t>22.01.2021</a:t>
            </a:fld>
            <a:endParaRPr lang="nb-NO"/>
          </a:p>
        </p:txBody>
      </p:sp>
      <p:sp>
        <p:nvSpPr>
          <p:cNvPr id="3" name="Footer Placeholder 2">
            <a:extLst>
              <a:ext uri="{FF2B5EF4-FFF2-40B4-BE49-F238E27FC236}">
                <a16:creationId xmlns="" xmlns:a16="http://schemas.microsoft.com/office/drawing/2014/main" id="{A4B7EEF9-3861-4223-B612-F1E9D90E8E0A}"/>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 xmlns:a16="http://schemas.microsoft.com/office/drawing/2014/main" id="{D30E19F8-89AA-4EFE-AB76-68DA429A57FC}"/>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709854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HINN innhold med tekstbok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C832E7-E8B6-4223-AB14-AA76848B143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Content Placeholder 2">
            <a:extLst>
              <a:ext uri="{FF2B5EF4-FFF2-40B4-BE49-F238E27FC236}">
                <a16:creationId xmlns="" xmlns:a16="http://schemas.microsoft.com/office/drawing/2014/main" id="{773DB917-9429-4B58-BF11-E52909CA13DD}"/>
              </a:ext>
            </a:extLst>
          </p:cNvPr>
          <p:cNvSpPr>
            <a:spLocks noGrp="1"/>
          </p:cNvSpPr>
          <p:nvPr>
            <p:ph idx="1"/>
          </p:nvPr>
        </p:nvSpPr>
        <p:spPr>
          <a:xfrm>
            <a:off x="5183188" y="987425"/>
            <a:ext cx="49852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Placeholder 3">
            <a:extLst>
              <a:ext uri="{FF2B5EF4-FFF2-40B4-BE49-F238E27FC236}">
                <a16:creationId xmlns="" xmlns:a16="http://schemas.microsoft.com/office/drawing/2014/main" id="{E1399F91-830E-425E-A452-43377984B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a:extLst>
              <a:ext uri="{FF2B5EF4-FFF2-40B4-BE49-F238E27FC236}">
                <a16:creationId xmlns="" xmlns:a16="http://schemas.microsoft.com/office/drawing/2014/main" id="{3C8159EF-2435-40D9-A7F3-57155FB4685E}"/>
              </a:ext>
            </a:extLst>
          </p:cNvPr>
          <p:cNvSpPr>
            <a:spLocks noGrp="1"/>
          </p:cNvSpPr>
          <p:nvPr>
            <p:ph type="dt" sz="half" idx="10"/>
          </p:nvPr>
        </p:nvSpPr>
        <p:spPr/>
        <p:txBody>
          <a:bodyPr/>
          <a:lstStyle/>
          <a:p>
            <a:fld id="{23FA253B-A78F-418F-B245-B317E6D94436}" type="datetimeFigureOut">
              <a:rPr lang="nb-NO" smtClean="0"/>
              <a:t>22.01.2021</a:t>
            </a:fld>
            <a:endParaRPr lang="nb-NO"/>
          </a:p>
        </p:txBody>
      </p:sp>
      <p:sp>
        <p:nvSpPr>
          <p:cNvPr id="6" name="Footer Placeholder 5">
            <a:extLst>
              <a:ext uri="{FF2B5EF4-FFF2-40B4-BE49-F238E27FC236}">
                <a16:creationId xmlns="" xmlns:a16="http://schemas.microsoft.com/office/drawing/2014/main" id="{7FB028EE-066E-4ABB-A8C2-6E26898153C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 xmlns:a16="http://schemas.microsoft.com/office/drawing/2014/main" id="{0336037A-C4B1-4229-B620-B3E783262085}"/>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957912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HINN bilde med tekstbok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CCD106-0261-4CCB-93E3-58A5FD399C9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icture Placeholder 2">
            <a:extLst>
              <a:ext uri="{FF2B5EF4-FFF2-40B4-BE49-F238E27FC236}">
                <a16:creationId xmlns="" xmlns:a16="http://schemas.microsoft.com/office/drawing/2014/main" id="{4C2203FA-3A6E-4886-B932-00D781A2C31D}"/>
              </a:ext>
            </a:extLst>
          </p:cNvPr>
          <p:cNvSpPr>
            <a:spLocks noGrp="1"/>
          </p:cNvSpPr>
          <p:nvPr>
            <p:ph type="pic" idx="1"/>
          </p:nvPr>
        </p:nvSpPr>
        <p:spPr>
          <a:xfrm>
            <a:off x="5183188" y="987425"/>
            <a:ext cx="498521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Text Placeholder 3">
            <a:extLst>
              <a:ext uri="{FF2B5EF4-FFF2-40B4-BE49-F238E27FC236}">
                <a16:creationId xmlns="" xmlns:a16="http://schemas.microsoft.com/office/drawing/2014/main" id="{F43F74E3-719C-41D3-AB50-D6EDABA0D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a:extLst>
              <a:ext uri="{FF2B5EF4-FFF2-40B4-BE49-F238E27FC236}">
                <a16:creationId xmlns="" xmlns:a16="http://schemas.microsoft.com/office/drawing/2014/main" id="{5EC749BA-D75C-4D22-A77F-F406AD637864}"/>
              </a:ext>
            </a:extLst>
          </p:cNvPr>
          <p:cNvSpPr>
            <a:spLocks noGrp="1"/>
          </p:cNvSpPr>
          <p:nvPr>
            <p:ph type="dt" sz="half" idx="10"/>
          </p:nvPr>
        </p:nvSpPr>
        <p:spPr/>
        <p:txBody>
          <a:bodyPr/>
          <a:lstStyle/>
          <a:p>
            <a:fld id="{23FA253B-A78F-418F-B245-B317E6D94436}" type="datetimeFigureOut">
              <a:rPr lang="nb-NO" smtClean="0"/>
              <a:t>22.01.2021</a:t>
            </a:fld>
            <a:endParaRPr lang="nb-NO"/>
          </a:p>
        </p:txBody>
      </p:sp>
      <p:sp>
        <p:nvSpPr>
          <p:cNvPr id="6" name="Footer Placeholder 5">
            <a:extLst>
              <a:ext uri="{FF2B5EF4-FFF2-40B4-BE49-F238E27FC236}">
                <a16:creationId xmlns="" xmlns:a16="http://schemas.microsoft.com/office/drawing/2014/main" id="{4C49EB94-C0F7-439E-AE65-6095C7F193C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 xmlns:a16="http://schemas.microsoft.com/office/drawing/2014/main" id="{A552A563-F1FD-40B6-8774-DF04945D6D9E}"/>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2862820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HINN tittel og vertikal">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CD9831-6EBB-4593-AD61-5B9EFA24D074}"/>
              </a:ext>
            </a:extLst>
          </p:cNvPr>
          <p:cNvSpPr>
            <a:spLocks noGrp="1"/>
          </p:cNvSpPr>
          <p:nvPr>
            <p:ph type="title"/>
          </p:nvPr>
        </p:nvSpPr>
        <p:spPr/>
        <p:txBody>
          <a:bodyPr/>
          <a:lstStyle/>
          <a:p>
            <a:r>
              <a:rPr lang="nb-NO"/>
              <a:t>Klikk for å redigere tittelstil</a:t>
            </a:r>
          </a:p>
        </p:txBody>
      </p:sp>
      <p:sp>
        <p:nvSpPr>
          <p:cNvPr id="3" name="Vertical Text Placeholder 2">
            <a:extLst>
              <a:ext uri="{FF2B5EF4-FFF2-40B4-BE49-F238E27FC236}">
                <a16:creationId xmlns="" xmlns:a16="http://schemas.microsoft.com/office/drawing/2014/main" id="{058D4B48-458D-48A2-ADE7-1E97B91543A9}"/>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 xmlns:a16="http://schemas.microsoft.com/office/drawing/2014/main" id="{A528EE63-1EAA-480F-BCCE-43E4BD2FB3D1}"/>
              </a:ext>
            </a:extLst>
          </p:cNvPr>
          <p:cNvSpPr>
            <a:spLocks noGrp="1"/>
          </p:cNvSpPr>
          <p:nvPr>
            <p:ph type="dt" sz="half" idx="10"/>
          </p:nvPr>
        </p:nvSpPr>
        <p:spPr/>
        <p:txBody>
          <a:bodyPr/>
          <a:lstStyle/>
          <a:p>
            <a:fld id="{23FA253B-A78F-418F-B245-B317E6D94436}" type="datetimeFigureOut">
              <a:rPr lang="nb-NO" smtClean="0"/>
              <a:t>22.01.2021</a:t>
            </a:fld>
            <a:endParaRPr lang="nb-NO"/>
          </a:p>
        </p:txBody>
      </p:sp>
      <p:sp>
        <p:nvSpPr>
          <p:cNvPr id="5" name="Footer Placeholder 4">
            <a:extLst>
              <a:ext uri="{FF2B5EF4-FFF2-40B4-BE49-F238E27FC236}">
                <a16:creationId xmlns="" xmlns:a16="http://schemas.microsoft.com/office/drawing/2014/main" id="{C7C1DAFD-0E15-4E3B-8FC6-C39C58354D79}"/>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 xmlns:a16="http://schemas.microsoft.com/office/drawing/2014/main" id="{F30F6423-EA5A-4032-80F2-DD08CF942532}"/>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3005164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HINN vertikal">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7321C55-3BA5-4307-9D26-20C068E4FF5A}"/>
              </a:ext>
            </a:extLst>
          </p:cNvPr>
          <p:cNvSpPr>
            <a:spLocks noGrp="1"/>
          </p:cNvSpPr>
          <p:nvPr>
            <p:ph type="title" orient="vert"/>
          </p:nvPr>
        </p:nvSpPr>
        <p:spPr>
          <a:xfrm>
            <a:off x="8291478" y="365125"/>
            <a:ext cx="1873286" cy="5811838"/>
          </a:xfrm>
        </p:spPr>
        <p:txBody>
          <a:bodyPr vert="eaVert"/>
          <a:lstStyle/>
          <a:p>
            <a:r>
              <a:rPr lang="nb-NO"/>
              <a:t>Klikk for å redigere tittelstil</a:t>
            </a:r>
          </a:p>
        </p:txBody>
      </p:sp>
      <p:sp>
        <p:nvSpPr>
          <p:cNvPr id="3" name="Vertical Text Placeholder 2">
            <a:extLst>
              <a:ext uri="{FF2B5EF4-FFF2-40B4-BE49-F238E27FC236}">
                <a16:creationId xmlns="" xmlns:a16="http://schemas.microsoft.com/office/drawing/2014/main" id="{647DD650-1CA8-4DF8-BD4D-F885FDCAB984}"/>
              </a:ext>
            </a:extLst>
          </p:cNvPr>
          <p:cNvSpPr>
            <a:spLocks noGrp="1"/>
          </p:cNvSpPr>
          <p:nvPr>
            <p:ph type="body" orient="vert" idx="1"/>
          </p:nvPr>
        </p:nvSpPr>
        <p:spPr>
          <a:xfrm>
            <a:off x="838200" y="365125"/>
            <a:ext cx="719202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 xmlns:a16="http://schemas.microsoft.com/office/drawing/2014/main" id="{1CDC0359-5FF3-4896-AB87-12D8FA1AD9BD}"/>
              </a:ext>
            </a:extLst>
          </p:cNvPr>
          <p:cNvSpPr>
            <a:spLocks noGrp="1"/>
          </p:cNvSpPr>
          <p:nvPr>
            <p:ph type="dt" sz="half" idx="10"/>
          </p:nvPr>
        </p:nvSpPr>
        <p:spPr/>
        <p:txBody>
          <a:bodyPr/>
          <a:lstStyle/>
          <a:p>
            <a:fld id="{23FA253B-A78F-418F-B245-B317E6D94436}" type="datetimeFigureOut">
              <a:rPr lang="nb-NO" smtClean="0"/>
              <a:t>22.01.2021</a:t>
            </a:fld>
            <a:endParaRPr lang="nb-NO"/>
          </a:p>
        </p:txBody>
      </p:sp>
      <p:sp>
        <p:nvSpPr>
          <p:cNvPr id="5" name="Footer Placeholder 4">
            <a:extLst>
              <a:ext uri="{FF2B5EF4-FFF2-40B4-BE49-F238E27FC236}">
                <a16:creationId xmlns="" xmlns:a16="http://schemas.microsoft.com/office/drawing/2014/main" id="{7CFCF30F-C34D-4890-8B50-71BB8D8962FD}"/>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 xmlns:a16="http://schemas.microsoft.com/office/drawing/2014/main" id="{532AA520-52E0-476D-A8BA-CE32D70E8BBF}"/>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32600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INN tittel og teks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B8AC18-DCD3-4B69-8080-A81F07324666}"/>
              </a:ext>
            </a:extLst>
          </p:cNvPr>
          <p:cNvSpPr>
            <a:spLocks noGrp="1"/>
          </p:cNvSpPr>
          <p:nvPr>
            <p:ph type="title"/>
          </p:nvPr>
        </p:nvSpPr>
        <p:spPr>
          <a:xfrm>
            <a:off x="838200" y="365125"/>
            <a:ext cx="9326563" cy="1325563"/>
          </a:xfrm>
        </p:spPr>
        <p:txBody>
          <a:bodyPr/>
          <a:lstStyle/>
          <a:p>
            <a:r>
              <a:rPr lang="nb-NO"/>
              <a:t>Klikk for å redigere tittelstil</a:t>
            </a:r>
          </a:p>
        </p:txBody>
      </p:sp>
      <p:sp>
        <p:nvSpPr>
          <p:cNvPr id="3" name="Content Placeholder 2">
            <a:extLst>
              <a:ext uri="{FF2B5EF4-FFF2-40B4-BE49-F238E27FC236}">
                <a16:creationId xmlns="" xmlns:a16="http://schemas.microsoft.com/office/drawing/2014/main" id="{AF429881-4210-4FB5-9EAE-2493F4E8E692}"/>
              </a:ext>
            </a:extLst>
          </p:cNvPr>
          <p:cNvSpPr>
            <a:spLocks noGrp="1"/>
          </p:cNvSpPr>
          <p:nvPr>
            <p:ph idx="1"/>
          </p:nvPr>
        </p:nvSpPr>
        <p:spPr>
          <a:xfrm>
            <a:off x="838200" y="1825625"/>
            <a:ext cx="9326563"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 xmlns:a16="http://schemas.microsoft.com/office/drawing/2014/main" id="{E51467B2-463E-4155-8592-19798E9DC71C}"/>
              </a:ext>
            </a:extLst>
          </p:cNvPr>
          <p:cNvSpPr>
            <a:spLocks noGrp="1"/>
          </p:cNvSpPr>
          <p:nvPr>
            <p:ph type="dt" sz="half" idx="10"/>
          </p:nvPr>
        </p:nvSpPr>
        <p:spPr/>
        <p:txBody>
          <a:bodyPr/>
          <a:lstStyle/>
          <a:p>
            <a:fld id="{23FA253B-A78F-418F-B245-B317E6D94436}" type="datetimeFigureOut">
              <a:rPr lang="nb-NO" smtClean="0"/>
              <a:t>22.01.2021</a:t>
            </a:fld>
            <a:endParaRPr lang="nb-NO"/>
          </a:p>
        </p:txBody>
      </p:sp>
      <p:sp>
        <p:nvSpPr>
          <p:cNvPr id="5" name="Footer Placeholder 4">
            <a:extLst>
              <a:ext uri="{FF2B5EF4-FFF2-40B4-BE49-F238E27FC236}">
                <a16:creationId xmlns="" xmlns:a16="http://schemas.microsoft.com/office/drawing/2014/main" id="{6FA6E90B-A6FA-41CB-B9DF-E86E7234FEFC}"/>
              </a:ext>
            </a:extLst>
          </p:cNvPr>
          <p:cNvSpPr>
            <a:spLocks noGrp="1"/>
          </p:cNvSpPr>
          <p:nvPr>
            <p:ph type="ftr" sz="quarter" idx="11"/>
          </p:nvPr>
        </p:nvSpPr>
        <p:spPr>
          <a:xfrm>
            <a:off x="4038600" y="6356350"/>
            <a:ext cx="3749675" cy="365125"/>
          </a:xfrm>
        </p:spPr>
        <p:txBody>
          <a:bodyPr/>
          <a:lstStyle/>
          <a:p>
            <a:endParaRPr lang="nb-NO"/>
          </a:p>
        </p:txBody>
      </p:sp>
      <p:sp>
        <p:nvSpPr>
          <p:cNvPr id="6" name="Slide Number Placeholder 5">
            <a:extLst>
              <a:ext uri="{FF2B5EF4-FFF2-40B4-BE49-F238E27FC236}">
                <a16:creationId xmlns="" xmlns:a16="http://schemas.microsoft.com/office/drawing/2014/main" id="{D7A4D0DE-0E50-4793-9FF8-4BE381870141}"/>
              </a:ext>
            </a:extLst>
          </p:cNvPr>
          <p:cNvSpPr>
            <a:spLocks noGrp="1"/>
          </p:cNvSpPr>
          <p:nvPr>
            <p:ph type="sldNum" sz="quarter" idx="12"/>
          </p:nvPr>
        </p:nvSpPr>
        <p:spPr>
          <a:xfrm>
            <a:off x="8242336" y="6356350"/>
            <a:ext cx="1922427" cy="365125"/>
          </a:xfrm>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1046314795"/>
      </p:ext>
    </p:extLst>
  </p:cSld>
  <p:clrMapOvr>
    <a:masterClrMapping/>
  </p:clrMapOvr>
  <p:extLst>
    <p:ext uri="{DCECCB84-F9BA-43D5-87BE-67443E8EF086}">
      <p15:sldGuideLst xmlns:p15="http://schemas.microsoft.com/office/powerpoint/2012/main">
        <p15:guide id="3" pos="49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HINN to kolonn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69C46F-EB7E-4299-ACD0-5A391164673F}"/>
              </a:ext>
            </a:extLst>
          </p:cNvPr>
          <p:cNvSpPr>
            <a:spLocks noGrp="1"/>
          </p:cNvSpPr>
          <p:nvPr>
            <p:ph type="title"/>
          </p:nvPr>
        </p:nvSpPr>
        <p:spPr/>
        <p:txBody>
          <a:bodyPr/>
          <a:lstStyle/>
          <a:p>
            <a:r>
              <a:rPr lang="nb-NO"/>
              <a:t>Klikk for å redigere tittelstil</a:t>
            </a:r>
            <a:endParaRPr lang="nb-NO" dirty="0"/>
          </a:p>
        </p:txBody>
      </p:sp>
      <p:sp>
        <p:nvSpPr>
          <p:cNvPr id="3" name="Content Placeholder 2">
            <a:extLst>
              <a:ext uri="{FF2B5EF4-FFF2-40B4-BE49-F238E27FC236}">
                <a16:creationId xmlns="" xmlns:a16="http://schemas.microsoft.com/office/drawing/2014/main" id="{4E0419CD-5440-4B4C-9318-29CA0D66088F}"/>
              </a:ext>
            </a:extLst>
          </p:cNvPr>
          <p:cNvSpPr>
            <a:spLocks noGrp="1"/>
          </p:cNvSpPr>
          <p:nvPr>
            <p:ph sz="half" idx="1"/>
          </p:nvPr>
        </p:nvSpPr>
        <p:spPr>
          <a:xfrm>
            <a:off x="838200" y="1825625"/>
            <a:ext cx="4490071"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Content Placeholder 3">
            <a:extLst>
              <a:ext uri="{FF2B5EF4-FFF2-40B4-BE49-F238E27FC236}">
                <a16:creationId xmlns="" xmlns:a16="http://schemas.microsoft.com/office/drawing/2014/main" id="{102C5DF6-DE51-43DF-A3BC-8B6CAF427040}"/>
              </a:ext>
            </a:extLst>
          </p:cNvPr>
          <p:cNvSpPr>
            <a:spLocks noGrp="1"/>
          </p:cNvSpPr>
          <p:nvPr>
            <p:ph sz="half" idx="2"/>
          </p:nvPr>
        </p:nvSpPr>
        <p:spPr>
          <a:xfrm>
            <a:off x="5678332" y="1825625"/>
            <a:ext cx="4490071"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 xmlns:a16="http://schemas.microsoft.com/office/drawing/2014/main" id="{EED04416-83C6-4BA3-A7E1-0FE4A52AE7C1}"/>
              </a:ext>
            </a:extLst>
          </p:cNvPr>
          <p:cNvSpPr>
            <a:spLocks noGrp="1"/>
          </p:cNvSpPr>
          <p:nvPr>
            <p:ph type="dt" sz="half" idx="10"/>
          </p:nvPr>
        </p:nvSpPr>
        <p:spPr/>
        <p:txBody>
          <a:bodyPr/>
          <a:lstStyle/>
          <a:p>
            <a:fld id="{23FA253B-A78F-418F-B245-B317E6D94436}" type="datetimeFigureOut">
              <a:rPr lang="nb-NO" smtClean="0"/>
              <a:t>22.01.2021</a:t>
            </a:fld>
            <a:endParaRPr lang="nb-NO"/>
          </a:p>
        </p:txBody>
      </p:sp>
      <p:sp>
        <p:nvSpPr>
          <p:cNvPr id="6" name="Footer Placeholder 5">
            <a:extLst>
              <a:ext uri="{FF2B5EF4-FFF2-40B4-BE49-F238E27FC236}">
                <a16:creationId xmlns="" xmlns:a16="http://schemas.microsoft.com/office/drawing/2014/main" id="{20CFE4D9-471D-4327-BF81-FC9F543823EF}"/>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 xmlns:a16="http://schemas.microsoft.com/office/drawing/2014/main" id="{1683927C-3C3A-4FE6-B918-9456833728C8}"/>
              </a:ext>
            </a:extLst>
          </p:cNvPr>
          <p:cNvSpPr>
            <a:spLocks noGrp="1"/>
          </p:cNvSpPr>
          <p:nvPr>
            <p:ph type="sldNum" sz="quarter" idx="12"/>
          </p:nvPr>
        </p:nvSpPr>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240952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NN bilde portret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0F642E04-611B-4317-BA50-B85BD6A43417}"/>
              </a:ext>
            </a:extLst>
          </p:cNvPr>
          <p:cNvSpPr/>
          <p:nvPr userDrawn="1"/>
        </p:nvSpPr>
        <p:spPr>
          <a:xfrm>
            <a:off x="0" y="0"/>
            <a:ext cx="11049533" cy="6858000"/>
          </a:xfrm>
          <a:prstGeom prst="rect">
            <a:avLst/>
          </a:prstGeom>
          <a:solidFill>
            <a:srgbClr val="056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accent6"/>
              </a:solidFill>
            </a:endParaRPr>
          </a:p>
        </p:txBody>
      </p:sp>
      <p:sp>
        <p:nvSpPr>
          <p:cNvPr id="2" name="Title 1">
            <a:extLst>
              <a:ext uri="{FF2B5EF4-FFF2-40B4-BE49-F238E27FC236}">
                <a16:creationId xmlns="" xmlns:a16="http://schemas.microsoft.com/office/drawing/2014/main" id="{5B4C425A-0F97-4953-9971-B09CE3BB94E6}"/>
              </a:ext>
            </a:extLst>
          </p:cNvPr>
          <p:cNvSpPr>
            <a:spLocks noGrp="1"/>
          </p:cNvSpPr>
          <p:nvPr>
            <p:ph type="title"/>
          </p:nvPr>
        </p:nvSpPr>
        <p:spPr>
          <a:xfrm>
            <a:off x="6096001" y="1134406"/>
            <a:ext cx="4519290" cy="4647627"/>
          </a:xfrm>
        </p:spPr>
        <p:txBody>
          <a:bodyPr anchor="ctr">
            <a:normAutofit/>
          </a:bodyPr>
          <a:lstStyle>
            <a:lvl1pPr algn="ctr">
              <a:defRPr sz="3600">
                <a:solidFill>
                  <a:schemeClr val="bg1"/>
                </a:solidFill>
                <a:latin typeface="Georgia" panose="02040502050405020303" pitchFamily="18" charset="0"/>
                <a:cs typeface="Arial" panose="020B0604020202020204" pitchFamily="34" charset="0"/>
              </a:defRPr>
            </a:lvl1pPr>
          </a:lstStyle>
          <a:p>
            <a:r>
              <a:rPr lang="nb-NO"/>
              <a:t>Klikk for å redigere tittelstil</a:t>
            </a:r>
            <a:endParaRPr lang="nb-NO" dirty="0"/>
          </a:p>
        </p:txBody>
      </p:sp>
      <p:sp>
        <p:nvSpPr>
          <p:cNvPr id="7" name="Picture Placeholder 6">
            <a:extLst>
              <a:ext uri="{FF2B5EF4-FFF2-40B4-BE49-F238E27FC236}">
                <a16:creationId xmlns="" xmlns:a16="http://schemas.microsoft.com/office/drawing/2014/main" id="{B757A280-8687-431E-B644-A7D99EC261A6}"/>
              </a:ext>
            </a:extLst>
          </p:cNvPr>
          <p:cNvSpPr>
            <a:spLocks noGrp="1"/>
          </p:cNvSpPr>
          <p:nvPr>
            <p:ph type="pic" sz="quarter" idx="13"/>
          </p:nvPr>
        </p:nvSpPr>
        <p:spPr>
          <a:xfrm>
            <a:off x="1" y="0"/>
            <a:ext cx="5678904" cy="6858000"/>
          </a:xfrm>
        </p:spPr>
        <p:txBody>
          <a:bodyPr tIns="1800000" anchor="ctr"/>
          <a:lstStyle>
            <a:lvl1pPr marL="0" indent="0" algn="ctr">
              <a:buNone/>
              <a:defRPr>
                <a:solidFill>
                  <a:schemeClr val="bg1"/>
                </a:solidFill>
              </a:defRPr>
            </a:lvl1pPr>
          </a:lstStyle>
          <a:p>
            <a:r>
              <a:rPr lang="nb-NO"/>
              <a:t>Klikk ikonet for å legge til et bilde</a:t>
            </a:r>
            <a:endParaRPr lang="nb-NO" dirty="0"/>
          </a:p>
        </p:txBody>
      </p:sp>
    </p:spTree>
    <p:extLst>
      <p:ext uri="{BB962C8B-B14F-4D97-AF65-F5344CB8AC3E}">
        <p14:creationId xmlns:p14="http://schemas.microsoft.com/office/powerpoint/2010/main" val="87199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NN bilde landskap">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1BA82D63-063A-4958-9928-D5F53734414F}"/>
              </a:ext>
            </a:extLst>
          </p:cNvPr>
          <p:cNvSpPr/>
          <p:nvPr userDrawn="1"/>
        </p:nvSpPr>
        <p:spPr>
          <a:xfrm>
            <a:off x="0" y="0"/>
            <a:ext cx="11046755" cy="6858000"/>
          </a:xfrm>
          <a:prstGeom prst="rect">
            <a:avLst/>
          </a:prstGeom>
          <a:solidFill>
            <a:srgbClr val="05673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 name="Picture Placeholder 6">
            <a:extLst>
              <a:ext uri="{FF2B5EF4-FFF2-40B4-BE49-F238E27FC236}">
                <a16:creationId xmlns="" xmlns:a16="http://schemas.microsoft.com/office/drawing/2014/main" id="{E047DC8F-FAB4-4DA4-A61D-EDB4DEA93372}"/>
              </a:ext>
            </a:extLst>
          </p:cNvPr>
          <p:cNvSpPr>
            <a:spLocks noGrp="1"/>
          </p:cNvSpPr>
          <p:nvPr>
            <p:ph type="pic" sz="quarter" idx="10"/>
          </p:nvPr>
        </p:nvSpPr>
        <p:spPr>
          <a:xfrm>
            <a:off x="0" y="1"/>
            <a:ext cx="11046755" cy="4995581"/>
          </a:xfrm>
          <a:solidFill>
            <a:srgbClr val="056731"/>
          </a:solidFill>
        </p:spPr>
        <p:txBody>
          <a:bodyPr tIns="1800000" anchor="ctr"/>
          <a:lstStyle>
            <a:lvl1pPr marL="0" indent="0" algn="ctr">
              <a:buNone/>
              <a:defRPr>
                <a:solidFill>
                  <a:schemeClr val="bg1"/>
                </a:solidFill>
              </a:defRPr>
            </a:lvl1pPr>
          </a:lstStyle>
          <a:p>
            <a:r>
              <a:rPr lang="nb-NO"/>
              <a:t>Klikk ikonet for å legge til et bilde</a:t>
            </a:r>
            <a:endParaRPr lang="nb-NO" dirty="0"/>
          </a:p>
        </p:txBody>
      </p:sp>
      <p:sp>
        <p:nvSpPr>
          <p:cNvPr id="8" name="Title 1">
            <a:extLst>
              <a:ext uri="{FF2B5EF4-FFF2-40B4-BE49-F238E27FC236}">
                <a16:creationId xmlns="" xmlns:a16="http://schemas.microsoft.com/office/drawing/2014/main" id="{3F285ADF-1DF2-4792-9D5F-3DB33F27EF38}"/>
              </a:ext>
            </a:extLst>
          </p:cNvPr>
          <p:cNvSpPr>
            <a:spLocks noGrp="1"/>
          </p:cNvSpPr>
          <p:nvPr>
            <p:ph type="title"/>
          </p:nvPr>
        </p:nvSpPr>
        <p:spPr>
          <a:xfrm>
            <a:off x="838200" y="5482520"/>
            <a:ext cx="9330203" cy="863415"/>
          </a:xfrm>
        </p:spPr>
        <p:txBody>
          <a:bodyPr anchor="ctr"/>
          <a:lstStyle>
            <a:lvl1pPr algn="ct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77351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NN helbilde">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6E1FA2C1-C16C-4181-8900-604CF9A2DFEB}"/>
              </a:ext>
            </a:extLst>
          </p:cNvPr>
          <p:cNvSpPr>
            <a:spLocks noGrp="1"/>
          </p:cNvSpPr>
          <p:nvPr>
            <p:ph type="pic" sz="quarter" idx="10"/>
          </p:nvPr>
        </p:nvSpPr>
        <p:spPr>
          <a:xfrm>
            <a:off x="-1" y="0"/>
            <a:ext cx="11053483" cy="6858000"/>
          </a:xfrm>
          <a:ln>
            <a:noFill/>
          </a:ln>
        </p:spPr>
        <p:txBody>
          <a:bodyPr tIns="1800000" anchor="ctr"/>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189320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NN tabell">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EF863-C134-4F2F-9A40-FC028FD44409}"/>
              </a:ext>
            </a:extLst>
          </p:cNvPr>
          <p:cNvSpPr>
            <a:spLocks noGrp="1"/>
          </p:cNvSpPr>
          <p:nvPr>
            <p:ph type="title"/>
          </p:nvPr>
        </p:nvSpPr>
        <p:spPr>
          <a:xfrm>
            <a:off x="838200" y="365125"/>
            <a:ext cx="9330203" cy="896747"/>
          </a:xfrm>
        </p:spPr>
        <p:txBody>
          <a:bodyPr>
            <a:normAutofit/>
          </a:bodyPr>
          <a:lstStyle>
            <a:lvl1pPr>
              <a:defRPr sz="3600"/>
            </a:lvl1pPr>
          </a:lstStyle>
          <a:p>
            <a:r>
              <a:rPr lang="nb-NO"/>
              <a:t>Klikk for å redigere tittelstil</a:t>
            </a:r>
            <a:endParaRPr lang="nb-NO" dirty="0"/>
          </a:p>
        </p:txBody>
      </p:sp>
      <p:sp>
        <p:nvSpPr>
          <p:cNvPr id="3" name="Date Placeholder 2">
            <a:extLst>
              <a:ext uri="{FF2B5EF4-FFF2-40B4-BE49-F238E27FC236}">
                <a16:creationId xmlns="" xmlns:a16="http://schemas.microsoft.com/office/drawing/2014/main" id="{8FC31F8E-0251-4D69-AB7A-8405A9149E32}"/>
              </a:ext>
            </a:extLst>
          </p:cNvPr>
          <p:cNvSpPr>
            <a:spLocks noGrp="1"/>
          </p:cNvSpPr>
          <p:nvPr>
            <p:ph type="dt" sz="half" idx="10"/>
          </p:nvPr>
        </p:nvSpPr>
        <p:spPr/>
        <p:txBody>
          <a:bodyPr/>
          <a:lstStyle/>
          <a:p>
            <a:fld id="{23FA253B-A78F-418F-B245-B317E6D94436}" type="datetimeFigureOut">
              <a:rPr lang="nb-NO" smtClean="0"/>
              <a:t>22.01.2021</a:t>
            </a:fld>
            <a:endParaRPr lang="nb-NO"/>
          </a:p>
        </p:txBody>
      </p:sp>
      <p:sp>
        <p:nvSpPr>
          <p:cNvPr id="4" name="Footer Placeholder 3">
            <a:extLst>
              <a:ext uri="{FF2B5EF4-FFF2-40B4-BE49-F238E27FC236}">
                <a16:creationId xmlns="" xmlns:a16="http://schemas.microsoft.com/office/drawing/2014/main" id="{ECE1A6A4-33DD-4070-9F63-FFB88279677F}"/>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 xmlns:a16="http://schemas.microsoft.com/office/drawing/2014/main" id="{96A5D80F-471B-4676-9203-D00E034B087B}"/>
              </a:ext>
            </a:extLst>
          </p:cNvPr>
          <p:cNvSpPr>
            <a:spLocks noGrp="1"/>
          </p:cNvSpPr>
          <p:nvPr>
            <p:ph type="sldNum" sz="quarter" idx="12"/>
          </p:nvPr>
        </p:nvSpPr>
        <p:spPr/>
        <p:txBody>
          <a:bodyPr/>
          <a:lstStyle/>
          <a:p>
            <a:fld id="{0E4A6A86-FC23-40CA-8743-A283DC17AB73}" type="slidenum">
              <a:rPr lang="nb-NO" smtClean="0"/>
              <a:t>‹#›</a:t>
            </a:fld>
            <a:endParaRPr lang="nb-NO"/>
          </a:p>
        </p:txBody>
      </p:sp>
      <p:sp>
        <p:nvSpPr>
          <p:cNvPr id="9" name="Table Placeholder 8">
            <a:extLst>
              <a:ext uri="{FF2B5EF4-FFF2-40B4-BE49-F238E27FC236}">
                <a16:creationId xmlns="" xmlns:a16="http://schemas.microsoft.com/office/drawing/2014/main" id="{CA1EE29D-F0AB-4A58-B471-78917D0DD57F}"/>
              </a:ext>
            </a:extLst>
          </p:cNvPr>
          <p:cNvSpPr>
            <a:spLocks noGrp="1"/>
          </p:cNvSpPr>
          <p:nvPr>
            <p:ph type="tbl" sz="quarter" idx="13"/>
          </p:nvPr>
        </p:nvSpPr>
        <p:spPr>
          <a:xfrm>
            <a:off x="838200" y="1366838"/>
            <a:ext cx="9326563" cy="4814887"/>
          </a:xfrm>
        </p:spPr>
        <p:txBody>
          <a:bodyPr tIns="2880000"/>
          <a:lstStyle>
            <a:lvl1pPr marL="0" indent="0" algn="ctr">
              <a:buNone/>
              <a:defRPr/>
            </a:lvl1pPr>
          </a:lstStyle>
          <a:p>
            <a:r>
              <a:rPr lang="nb-NO"/>
              <a:t>Klikk ikonet for å legge til en tabell</a:t>
            </a:r>
            <a:endParaRPr lang="nb-NO" dirty="0"/>
          </a:p>
        </p:txBody>
      </p:sp>
    </p:spTree>
    <p:extLst>
      <p:ext uri="{BB962C8B-B14F-4D97-AF65-F5344CB8AC3E}">
        <p14:creationId xmlns:p14="http://schemas.microsoft.com/office/powerpoint/2010/main" val="384664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NN bilde og tekst miks">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6E1FA2C1-C16C-4181-8900-604CF9A2DFEB}"/>
              </a:ext>
            </a:extLst>
          </p:cNvPr>
          <p:cNvSpPr>
            <a:spLocks noGrp="1"/>
          </p:cNvSpPr>
          <p:nvPr>
            <p:ph type="pic" sz="quarter" idx="10"/>
          </p:nvPr>
        </p:nvSpPr>
        <p:spPr>
          <a:xfrm>
            <a:off x="8242337" y="365124"/>
            <a:ext cx="2353945" cy="3063875"/>
          </a:xfrm>
          <a:ln>
            <a:noFill/>
          </a:ln>
        </p:spPr>
        <p:txBody>
          <a:bodyPr tIns="1800000" anchor="ctr"/>
          <a:lstStyle>
            <a:lvl1pPr marL="0" indent="0" algn="ctr">
              <a:buNone/>
              <a:defRPr/>
            </a:lvl1pPr>
          </a:lstStyle>
          <a:p>
            <a:r>
              <a:rPr lang="nb-NO"/>
              <a:t>Klikk ikonet for å legge til et bilde</a:t>
            </a:r>
            <a:endParaRPr lang="nb-NO" dirty="0"/>
          </a:p>
        </p:txBody>
      </p:sp>
      <p:sp>
        <p:nvSpPr>
          <p:cNvPr id="3" name="Picture Placeholder 6">
            <a:extLst>
              <a:ext uri="{FF2B5EF4-FFF2-40B4-BE49-F238E27FC236}">
                <a16:creationId xmlns="" xmlns:a16="http://schemas.microsoft.com/office/drawing/2014/main" id="{8DB9C04B-C4BC-41F8-BD99-F087878DA065}"/>
              </a:ext>
            </a:extLst>
          </p:cNvPr>
          <p:cNvSpPr>
            <a:spLocks noGrp="1"/>
          </p:cNvSpPr>
          <p:nvPr>
            <p:ph type="pic" sz="quarter" idx="11"/>
          </p:nvPr>
        </p:nvSpPr>
        <p:spPr>
          <a:xfrm>
            <a:off x="8242336" y="3429000"/>
            <a:ext cx="2353945" cy="2747963"/>
          </a:xfrm>
          <a:ln>
            <a:noFill/>
          </a:ln>
        </p:spPr>
        <p:txBody>
          <a:bodyPr tIns="1800000" anchor="ctr"/>
          <a:lstStyle>
            <a:lvl1pPr marL="0" indent="0" algn="ctr">
              <a:buNone/>
              <a:defRPr/>
            </a:lvl1pPr>
          </a:lstStyle>
          <a:p>
            <a:r>
              <a:rPr lang="nb-NO"/>
              <a:t>Klikk ikonet for å legge til et bilde</a:t>
            </a:r>
            <a:endParaRPr lang="nb-NO" dirty="0"/>
          </a:p>
        </p:txBody>
      </p:sp>
      <p:sp>
        <p:nvSpPr>
          <p:cNvPr id="4" name="Title 1">
            <a:extLst>
              <a:ext uri="{FF2B5EF4-FFF2-40B4-BE49-F238E27FC236}">
                <a16:creationId xmlns="" xmlns:a16="http://schemas.microsoft.com/office/drawing/2014/main" id="{DBBCDB50-D623-4506-8F46-6B70E4233B83}"/>
              </a:ext>
            </a:extLst>
          </p:cNvPr>
          <p:cNvSpPr>
            <a:spLocks noGrp="1"/>
          </p:cNvSpPr>
          <p:nvPr>
            <p:ph type="title"/>
          </p:nvPr>
        </p:nvSpPr>
        <p:spPr>
          <a:xfrm>
            <a:off x="838200" y="365125"/>
            <a:ext cx="6950073" cy="1325563"/>
          </a:xfrm>
        </p:spPr>
        <p:txBody>
          <a:bodyPr/>
          <a:lstStyle/>
          <a:p>
            <a:r>
              <a:rPr lang="nb-NO"/>
              <a:t>Klikk for å redigere tittelstil</a:t>
            </a:r>
          </a:p>
        </p:txBody>
      </p:sp>
      <p:sp>
        <p:nvSpPr>
          <p:cNvPr id="5" name="Content Placeholder 2">
            <a:extLst>
              <a:ext uri="{FF2B5EF4-FFF2-40B4-BE49-F238E27FC236}">
                <a16:creationId xmlns="" xmlns:a16="http://schemas.microsoft.com/office/drawing/2014/main" id="{97C6D213-C9DD-4B8F-8E2A-2636AA88AF92}"/>
              </a:ext>
            </a:extLst>
          </p:cNvPr>
          <p:cNvSpPr>
            <a:spLocks noGrp="1"/>
          </p:cNvSpPr>
          <p:nvPr>
            <p:ph idx="1"/>
          </p:nvPr>
        </p:nvSpPr>
        <p:spPr>
          <a:xfrm>
            <a:off x="838201" y="1825625"/>
            <a:ext cx="6950074"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Date Placeholder 3">
            <a:extLst>
              <a:ext uri="{FF2B5EF4-FFF2-40B4-BE49-F238E27FC236}">
                <a16:creationId xmlns="" xmlns:a16="http://schemas.microsoft.com/office/drawing/2014/main" id="{7E861DC9-E164-437E-BF83-74E1BC51A66D}"/>
              </a:ext>
            </a:extLst>
          </p:cNvPr>
          <p:cNvSpPr>
            <a:spLocks noGrp="1"/>
          </p:cNvSpPr>
          <p:nvPr>
            <p:ph type="dt" sz="half" idx="12"/>
          </p:nvPr>
        </p:nvSpPr>
        <p:spPr>
          <a:xfrm>
            <a:off x="838200" y="6356350"/>
            <a:ext cx="2743200" cy="365125"/>
          </a:xfrm>
        </p:spPr>
        <p:txBody>
          <a:bodyPr/>
          <a:lstStyle/>
          <a:p>
            <a:fld id="{23FA253B-A78F-418F-B245-B317E6D94436}" type="datetimeFigureOut">
              <a:rPr lang="nb-NO" smtClean="0"/>
              <a:t>22.01.2021</a:t>
            </a:fld>
            <a:endParaRPr lang="nb-NO"/>
          </a:p>
        </p:txBody>
      </p:sp>
      <p:sp>
        <p:nvSpPr>
          <p:cNvPr id="8" name="Footer Placeholder 4">
            <a:extLst>
              <a:ext uri="{FF2B5EF4-FFF2-40B4-BE49-F238E27FC236}">
                <a16:creationId xmlns="" xmlns:a16="http://schemas.microsoft.com/office/drawing/2014/main" id="{C562A665-3243-4BD3-A175-671137C35508}"/>
              </a:ext>
            </a:extLst>
          </p:cNvPr>
          <p:cNvSpPr>
            <a:spLocks noGrp="1"/>
          </p:cNvSpPr>
          <p:nvPr>
            <p:ph type="ftr" sz="quarter" idx="13"/>
          </p:nvPr>
        </p:nvSpPr>
        <p:spPr>
          <a:xfrm>
            <a:off x="4038600" y="6356350"/>
            <a:ext cx="3749675" cy="365125"/>
          </a:xfrm>
        </p:spPr>
        <p:txBody>
          <a:bodyPr/>
          <a:lstStyle/>
          <a:p>
            <a:endParaRPr lang="nb-NO"/>
          </a:p>
        </p:txBody>
      </p:sp>
      <p:sp>
        <p:nvSpPr>
          <p:cNvPr id="9" name="Slide Number Placeholder 5">
            <a:extLst>
              <a:ext uri="{FF2B5EF4-FFF2-40B4-BE49-F238E27FC236}">
                <a16:creationId xmlns="" xmlns:a16="http://schemas.microsoft.com/office/drawing/2014/main" id="{54D67199-DA16-4C10-A136-A75F6BD2974A}"/>
              </a:ext>
            </a:extLst>
          </p:cNvPr>
          <p:cNvSpPr>
            <a:spLocks noGrp="1"/>
          </p:cNvSpPr>
          <p:nvPr>
            <p:ph type="sldNum" sz="quarter" idx="14"/>
          </p:nvPr>
        </p:nvSpPr>
        <p:spPr>
          <a:xfrm>
            <a:off x="8242336" y="6356350"/>
            <a:ext cx="2353945" cy="365125"/>
          </a:xfrm>
        </p:spPr>
        <p:txBody>
          <a:bodyPr/>
          <a:lstStyle/>
          <a:p>
            <a:fld id="{0E4A6A86-FC23-40CA-8743-A283DC17AB73}" type="slidenum">
              <a:rPr lang="nb-NO" smtClean="0"/>
              <a:t>‹#›</a:t>
            </a:fld>
            <a:endParaRPr lang="nb-NO"/>
          </a:p>
        </p:txBody>
      </p:sp>
    </p:spTree>
    <p:extLst>
      <p:ext uri="{BB962C8B-B14F-4D97-AF65-F5344CB8AC3E}">
        <p14:creationId xmlns:p14="http://schemas.microsoft.com/office/powerpoint/2010/main" val="120531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NN logo">
    <p:bg>
      <p:bgPr>
        <a:solidFill>
          <a:srgbClr val="4FC34E"/>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7627502-C358-41A8-B645-48125B0E1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502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3E87C2D-3FDF-4EF6-A22D-63BFBEE6E763}"/>
              </a:ext>
            </a:extLst>
          </p:cNvPr>
          <p:cNvSpPr>
            <a:spLocks noGrp="1"/>
          </p:cNvSpPr>
          <p:nvPr>
            <p:ph type="title"/>
          </p:nvPr>
        </p:nvSpPr>
        <p:spPr>
          <a:xfrm>
            <a:off x="838200" y="365125"/>
            <a:ext cx="9330203" cy="1325563"/>
          </a:xfrm>
          <a:prstGeom prst="rect">
            <a:avLst/>
          </a:prstGeom>
        </p:spPr>
        <p:txBody>
          <a:bodyPr vert="horz" lIns="91440" tIns="45720" rIns="91440" bIns="45720" rtlCol="0" anchor="b">
            <a:normAutofit/>
          </a:bodyPr>
          <a:lstStyle/>
          <a:p>
            <a:r>
              <a:rPr lang="nb-NO"/>
              <a:t>Klikk for å redigere tittelstil</a:t>
            </a:r>
            <a:endParaRPr lang="nb-NO" dirty="0"/>
          </a:p>
        </p:txBody>
      </p:sp>
      <p:sp>
        <p:nvSpPr>
          <p:cNvPr id="3" name="Text Placeholder 2">
            <a:extLst>
              <a:ext uri="{FF2B5EF4-FFF2-40B4-BE49-F238E27FC236}">
                <a16:creationId xmlns="" xmlns:a16="http://schemas.microsoft.com/office/drawing/2014/main" id="{DE311500-5EEB-4EFA-A661-769E292F6656}"/>
              </a:ext>
            </a:extLst>
          </p:cNvPr>
          <p:cNvSpPr>
            <a:spLocks noGrp="1"/>
          </p:cNvSpPr>
          <p:nvPr>
            <p:ph type="body" idx="1"/>
          </p:nvPr>
        </p:nvSpPr>
        <p:spPr>
          <a:xfrm>
            <a:off x="838200" y="1825625"/>
            <a:ext cx="933020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Date Placeholder 3">
            <a:extLst>
              <a:ext uri="{FF2B5EF4-FFF2-40B4-BE49-F238E27FC236}">
                <a16:creationId xmlns="" xmlns:a16="http://schemas.microsoft.com/office/drawing/2014/main" id="{B6C852AC-616D-49A5-844E-723ED5541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A253B-A78F-418F-B245-B317E6D94436}" type="datetimeFigureOut">
              <a:rPr lang="nb-NO" smtClean="0"/>
              <a:t>22.01.2021</a:t>
            </a:fld>
            <a:endParaRPr lang="nb-NO"/>
          </a:p>
        </p:txBody>
      </p:sp>
      <p:sp>
        <p:nvSpPr>
          <p:cNvPr id="5" name="Footer Placeholder 4">
            <a:extLst>
              <a:ext uri="{FF2B5EF4-FFF2-40B4-BE49-F238E27FC236}">
                <a16:creationId xmlns="" xmlns:a16="http://schemas.microsoft.com/office/drawing/2014/main" id="{8E13C777-F57A-4BA4-9F2D-711E5A203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
        <p:nvSpPr>
          <p:cNvPr id="6" name="Slide Number Placeholder 5">
            <a:extLst>
              <a:ext uri="{FF2B5EF4-FFF2-40B4-BE49-F238E27FC236}">
                <a16:creationId xmlns="" xmlns:a16="http://schemas.microsoft.com/office/drawing/2014/main" id="{D087C2DB-4CA9-4026-85E9-2D749FBBF741}"/>
              </a:ext>
            </a:extLst>
          </p:cNvPr>
          <p:cNvSpPr>
            <a:spLocks noGrp="1"/>
          </p:cNvSpPr>
          <p:nvPr>
            <p:ph type="sldNum" sz="quarter" idx="4"/>
          </p:nvPr>
        </p:nvSpPr>
        <p:spPr>
          <a:xfrm>
            <a:off x="8610600" y="6356350"/>
            <a:ext cx="15578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A6A86-FC23-40CA-8743-A283DC17AB73}" type="slidenum">
              <a:rPr lang="nb-NO" smtClean="0"/>
              <a:t>‹#›</a:t>
            </a:fld>
            <a:endParaRPr lang="nb-NO"/>
          </a:p>
        </p:txBody>
      </p:sp>
    </p:spTree>
    <p:extLst>
      <p:ext uri="{BB962C8B-B14F-4D97-AF65-F5344CB8AC3E}">
        <p14:creationId xmlns:p14="http://schemas.microsoft.com/office/powerpoint/2010/main" val="1149261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2" r:id="rId5"/>
    <p:sldLayoutId id="2147483661" r:id="rId6"/>
    <p:sldLayoutId id="2147483664" r:id="rId7"/>
    <p:sldLayoutId id="2147483663" r:id="rId8"/>
    <p:sldLayoutId id="2147483665" r:id="rId9"/>
    <p:sldLayoutId id="2147483666" r:id="rId10"/>
    <p:sldLayoutId id="2147483651"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0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079500" indent="-1651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525588" indent="-1539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973263" indent="-1444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userDrawn="1">
          <p15:clr>
            <a:srgbClr val="F26B43"/>
          </p15:clr>
        </p15:guide>
        <p15:guide id="2"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ibsys.instructure.com/courses/387/pages/aktivitet-grunnstrukturer-i-programmering?module_item_id=2540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iof.instructure.com/courses/712/pages" TargetMode="External"/><Relationship Id="rId2" Type="http://schemas.openxmlformats.org/officeDocument/2006/relationships/hyperlink" Target="https://hiof.instructure.com/courses/712/pages/lokker?module_item_id=502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spenec.wordpress.com/2020/09/28/analog-kodi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cDA3_5982h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spenec.wordpress.com/2020/10/16/10-oppgaver-for-beebot-bluebo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studio.code.org/s/frozen/stage/1/puzzle/1" TargetMode="External"/><Relationship Id="rId2" Type="http://schemas.openxmlformats.org/officeDocument/2006/relationships/hyperlink" Target="https://code.org/"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oppgaver.kidsakoder.no/microb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koding.verket.me/programmering-i-matematik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jmch2H7B44&amp;fbclid=IwAR0VYqucucag1MO3Kr5bS5FE1206JIGXPX_6oeHQY2VPFlrd4yn-s9hyx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ibsys.instructure.com/courses/387"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ibsys.instructure.com/courses/387/pages/aktivitet-tramp-tramp-klapp?module_item_id=2540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F1FD49-E01F-42CC-B3CC-6A0264AB5C65}"/>
              </a:ext>
            </a:extLst>
          </p:cNvPr>
          <p:cNvSpPr>
            <a:spLocks noGrp="1"/>
          </p:cNvSpPr>
          <p:nvPr>
            <p:ph type="ctrTitle"/>
          </p:nvPr>
        </p:nvSpPr>
        <p:spPr>
          <a:xfrm>
            <a:off x="853475" y="1562099"/>
            <a:ext cx="9144000" cy="1382713"/>
          </a:xfrm>
        </p:spPr>
        <p:txBody>
          <a:bodyPr>
            <a:normAutofit fontScale="90000"/>
          </a:bodyPr>
          <a:lstStyle/>
          <a:p>
            <a:r>
              <a:rPr lang="nb-NO" dirty="0" smtClean="0"/>
              <a:t/>
            </a:r>
            <a:br>
              <a:rPr lang="nb-NO" dirty="0" smtClean="0"/>
            </a:br>
            <a:endParaRPr lang="nb-NO" dirty="0"/>
          </a:p>
        </p:txBody>
      </p:sp>
      <p:sp>
        <p:nvSpPr>
          <p:cNvPr id="3" name="Subtitle 2">
            <a:extLst>
              <a:ext uri="{FF2B5EF4-FFF2-40B4-BE49-F238E27FC236}">
                <a16:creationId xmlns="" xmlns:a16="http://schemas.microsoft.com/office/drawing/2014/main" id="{1FF10E0A-6AF2-47B5-802A-6A4BBBE8E662}"/>
              </a:ext>
            </a:extLst>
          </p:cNvPr>
          <p:cNvSpPr>
            <a:spLocks noGrp="1"/>
          </p:cNvSpPr>
          <p:nvPr>
            <p:ph type="subTitle" idx="1"/>
          </p:nvPr>
        </p:nvSpPr>
        <p:spPr>
          <a:xfrm>
            <a:off x="1494263" y="3033132"/>
            <a:ext cx="8307659" cy="3222702"/>
          </a:xfrm>
        </p:spPr>
        <p:txBody>
          <a:bodyPr>
            <a:normAutofit/>
          </a:bodyPr>
          <a:lstStyle/>
          <a:p>
            <a:r>
              <a:rPr lang="nb-NO" smtClean="0"/>
              <a:t>21. </a:t>
            </a:r>
            <a:r>
              <a:rPr lang="nb-NO" dirty="0" smtClean="0"/>
              <a:t>Januar 2021</a:t>
            </a:r>
          </a:p>
          <a:p>
            <a:r>
              <a:rPr lang="nb-NO" dirty="0" smtClean="0"/>
              <a:t>Hanan M. Abdelrahman </a:t>
            </a:r>
            <a:endParaRPr lang="nb-NO" dirty="0"/>
          </a:p>
          <a:p>
            <a:r>
              <a:rPr lang="nb-NO" b="1" dirty="0"/>
              <a:t/>
            </a:r>
            <a:br>
              <a:rPr lang="nb-NO" b="1" dirty="0"/>
            </a:br>
            <a:endParaRPr lang="nb-NO" b="1" dirty="0"/>
          </a:p>
        </p:txBody>
      </p:sp>
      <p:sp>
        <p:nvSpPr>
          <p:cNvPr id="4" name="Rektangel 3"/>
          <p:cNvSpPr/>
          <p:nvPr/>
        </p:nvSpPr>
        <p:spPr>
          <a:xfrm>
            <a:off x="853476" y="1083732"/>
            <a:ext cx="9441992" cy="1938992"/>
          </a:xfrm>
          <a:prstGeom prst="rect">
            <a:avLst/>
          </a:prstGeom>
        </p:spPr>
        <p:txBody>
          <a:bodyPr wrap="square">
            <a:spAutoFit/>
          </a:bodyPr>
          <a:lstStyle/>
          <a:p>
            <a:pPr algn="ctr" fontAlgn="base"/>
            <a:r>
              <a:rPr lang="nb-NO" sz="4000" dirty="0">
                <a:solidFill>
                  <a:srgbClr val="004002"/>
                </a:solidFill>
                <a:latin typeface="Poppins"/>
              </a:rPr>
              <a:t>Algoritmisk tenkning og koding </a:t>
            </a:r>
            <a:r>
              <a:rPr lang="nb-NO" sz="4000" dirty="0" smtClean="0">
                <a:solidFill>
                  <a:srgbClr val="004002"/>
                </a:solidFill>
                <a:latin typeface="Poppins"/>
              </a:rPr>
              <a:t>matematikk</a:t>
            </a:r>
          </a:p>
          <a:p>
            <a:pPr algn="ctr" fontAlgn="base"/>
            <a:r>
              <a:rPr lang="nb-NO" sz="4000" b="0" i="0" dirty="0" smtClean="0">
                <a:solidFill>
                  <a:srgbClr val="004002"/>
                </a:solidFill>
                <a:effectLst/>
                <a:latin typeface="Poppins"/>
              </a:rPr>
              <a:t>1.-7. trinn </a:t>
            </a:r>
            <a:endParaRPr lang="nb-NO" sz="4000" b="0" i="0" dirty="0">
              <a:solidFill>
                <a:srgbClr val="004002"/>
              </a:solidFill>
              <a:effectLst/>
              <a:latin typeface="Poppins"/>
            </a:endParaRPr>
          </a:p>
        </p:txBody>
      </p:sp>
    </p:spTree>
    <p:extLst>
      <p:ext uri="{BB962C8B-B14F-4D97-AF65-F5344CB8AC3E}">
        <p14:creationId xmlns:p14="http://schemas.microsoft.com/office/powerpoint/2010/main" val="304379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8045" y="688622"/>
            <a:ext cx="9979378" cy="451556"/>
          </a:xfrm>
        </p:spPr>
        <p:txBody>
          <a:bodyPr>
            <a:normAutofit fontScale="90000"/>
          </a:bodyPr>
          <a:lstStyle/>
          <a:p>
            <a:r>
              <a:rPr lang="nb-NO" dirty="0">
                <a:hlinkClick r:id="rId2"/>
              </a:rPr>
              <a:t>Aktivitet: Grunnstrukturer i programmering</a:t>
            </a:r>
            <a:r>
              <a:rPr lang="nb-NO" dirty="0"/>
              <a:t/>
            </a:r>
            <a:br>
              <a:rPr lang="nb-NO" dirty="0"/>
            </a:br>
            <a:endParaRPr lang="nb-NO" dirty="0"/>
          </a:p>
        </p:txBody>
      </p:sp>
      <p:sp>
        <p:nvSpPr>
          <p:cNvPr id="3" name="Plassholder for innhold 2"/>
          <p:cNvSpPr>
            <a:spLocks noGrp="1"/>
          </p:cNvSpPr>
          <p:nvPr>
            <p:ph idx="1"/>
          </p:nvPr>
        </p:nvSpPr>
        <p:spPr/>
        <p:txBody>
          <a:bodyPr/>
          <a:lstStyle/>
          <a:p>
            <a:pPr marL="0" indent="0">
              <a:buNone/>
            </a:pPr>
            <a:r>
              <a:rPr lang="nb-NO" dirty="0" smtClean="0"/>
              <a:t>Gjennomfør i plenum, 10 min</a:t>
            </a:r>
          </a:p>
          <a:p>
            <a:r>
              <a:rPr lang="nb-NO" dirty="0" smtClean="0"/>
              <a:t>Arbeid</a:t>
            </a:r>
            <a:r>
              <a:rPr lang="nb-NO" dirty="0"/>
              <a:t> først i par, </a:t>
            </a:r>
            <a:endParaRPr lang="nb-NO" dirty="0" smtClean="0"/>
          </a:p>
          <a:p>
            <a:pPr marL="0" indent="0">
              <a:buNone/>
            </a:pPr>
            <a:r>
              <a:rPr lang="nb-NO" dirty="0" smtClean="0"/>
              <a:t>dans </a:t>
            </a:r>
            <a:r>
              <a:rPr lang="nb-NO" dirty="0"/>
              <a:t>i plenum </a:t>
            </a:r>
            <a:endParaRPr lang="nb-NO" dirty="0" smtClean="0"/>
          </a:p>
          <a:p>
            <a:pPr marL="0" indent="0">
              <a:buNone/>
            </a:pPr>
            <a:r>
              <a:rPr lang="nb-NO" dirty="0" smtClean="0"/>
              <a:t>og </a:t>
            </a:r>
            <a:r>
              <a:rPr lang="nb-NO" dirty="0"/>
              <a:t>gjør de interaktive </a:t>
            </a:r>
            <a:endParaRPr lang="nb-NO" dirty="0" smtClean="0"/>
          </a:p>
          <a:p>
            <a:pPr marL="0" indent="0">
              <a:buNone/>
            </a:pPr>
            <a:r>
              <a:rPr lang="nb-NO" dirty="0" smtClean="0"/>
              <a:t>oppgavene </a:t>
            </a:r>
            <a:r>
              <a:rPr lang="nb-NO" dirty="0"/>
              <a:t>i </a:t>
            </a:r>
            <a:r>
              <a:rPr lang="nb-NO" dirty="0" smtClean="0"/>
              <a:t>par</a:t>
            </a:r>
          </a:p>
          <a:p>
            <a:pPr marL="0" indent="0">
              <a:buNone/>
            </a:pPr>
            <a:endParaRPr lang="nb-NO" dirty="0"/>
          </a:p>
        </p:txBody>
      </p:sp>
      <p:pic>
        <p:nvPicPr>
          <p:cNvPr id="4" name="Bilde 3"/>
          <p:cNvPicPr>
            <a:picLocks noChangeAspect="1"/>
          </p:cNvPicPr>
          <p:nvPr/>
        </p:nvPicPr>
        <p:blipFill>
          <a:blip r:embed="rId3"/>
          <a:stretch>
            <a:fillRect/>
          </a:stretch>
        </p:blipFill>
        <p:spPr>
          <a:xfrm>
            <a:off x="5362223" y="778933"/>
            <a:ext cx="5295900" cy="5895975"/>
          </a:xfrm>
          <a:prstGeom prst="rect">
            <a:avLst/>
          </a:prstGeom>
        </p:spPr>
      </p:pic>
    </p:spTree>
    <p:extLst>
      <p:ext uri="{BB962C8B-B14F-4D97-AF65-F5344CB8AC3E}">
        <p14:creationId xmlns:p14="http://schemas.microsoft.com/office/powerpoint/2010/main" val="356662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hlinkClick r:id="rId2"/>
              </a:rPr>
              <a:t>Løkker og funksjoner </a:t>
            </a:r>
            <a:endParaRPr lang="nb-NO" dirty="0"/>
          </a:p>
        </p:txBody>
      </p:sp>
      <p:sp>
        <p:nvSpPr>
          <p:cNvPr id="3" name="Plassholder for innhold 2"/>
          <p:cNvSpPr>
            <a:spLocks noGrp="1"/>
          </p:cNvSpPr>
          <p:nvPr>
            <p:ph idx="1"/>
          </p:nvPr>
        </p:nvSpPr>
        <p:spPr/>
        <p:txBody>
          <a:bodyPr>
            <a:normAutofit fontScale="77500" lnSpcReduction="20000"/>
          </a:bodyPr>
          <a:lstStyle/>
          <a:p>
            <a:r>
              <a:rPr lang="nb-NO" dirty="0"/>
              <a:t>En løkke brukes for handlinger som skal gjentas flere ganger. Man kan velge et gitt antall ganger eller at det skal gjentas inntil et mål (noe) er nådd.</a:t>
            </a:r>
          </a:p>
          <a:p>
            <a:r>
              <a:rPr lang="nb-NO" dirty="0"/>
              <a:t>Fordelen med å bruke en løkke er åpenbar - vi slipper å skrive mange setninger med programkode. Da blir koden enklere å </a:t>
            </a:r>
            <a:r>
              <a:rPr lang="nb-NO" dirty="0" err="1"/>
              <a:t>feilsøke</a:t>
            </a:r>
            <a:r>
              <a:rPr lang="nb-NO" dirty="0"/>
              <a:t> og rette, men den blir også mer kompakt - noe som gjør at det tar kortere tid å kjøre gjennom programmet.</a:t>
            </a:r>
          </a:p>
          <a:p>
            <a:r>
              <a:rPr lang="nb-NO" dirty="0" smtClean="0"/>
              <a:t>En </a:t>
            </a:r>
            <a:r>
              <a:rPr lang="nb-NO" dirty="0"/>
              <a:t>løkke handler om å gjenta samme eller flere kodelinjer en bestemt plass (eks strikke en vrangbord nederst på en genser) - den handler om å repetere noe</a:t>
            </a:r>
          </a:p>
          <a:p>
            <a:r>
              <a:rPr lang="nb-NO" dirty="0"/>
              <a:t>En funksjon handler om å gjøre de samme kodelinjene flere ulike steder i et program, eller i flere ulike program (eks. funksjon strikke vrangbord kan brukes nederst og på ermene på en genser og nederst på en strikkelue - og funksjonen kan inneholde løkker) - den handler om å gjenbruke </a:t>
            </a:r>
            <a:r>
              <a:rPr lang="nb-NO" dirty="0" smtClean="0"/>
              <a:t>kode</a:t>
            </a:r>
          </a:p>
          <a:p>
            <a:r>
              <a:rPr lang="nb-NO" dirty="0">
                <a:hlinkClick r:id="rId3"/>
              </a:rPr>
              <a:t>https://</a:t>
            </a:r>
            <a:r>
              <a:rPr lang="nb-NO" dirty="0" smtClean="0">
                <a:hlinkClick r:id="rId3"/>
              </a:rPr>
              <a:t>hiof.instructure.com/courses/712/pages</a:t>
            </a:r>
            <a:r>
              <a:rPr lang="nb-NO" dirty="0" smtClean="0"/>
              <a:t> </a:t>
            </a:r>
            <a:endParaRPr lang="nb-NO" dirty="0"/>
          </a:p>
          <a:p>
            <a:endParaRPr lang="nb-NO" dirty="0"/>
          </a:p>
        </p:txBody>
      </p:sp>
    </p:spTree>
    <p:extLst>
      <p:ext uri="{BB962C8B-B14F-4D97-AF65-F5344CB8AC3E}">
        <p14:creationId xmlns:p14="http://schemas.microsoft.com/office/powerpoint/2010/main" val="43767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For-løkker</a:t>
            </a:r>
            <a:br>
              <a:rPr lang="nb-NO" dirty="0"/>
            </a:br>
            <a:endParaRPr lang="nb-NO" dirty="0"/>
          </a:p>
        </p:txBody>
      </p:sp>
      <p:pic>
        <p:nvPicPr>
          <p:cNvPr id="5" name="Plassholder for innhold 4"/>
          <p:cNvPicPr>
            <a:picLocks noGrp="1" noChangeAspect="1"/>
          </p:cNvPicPr>
          <p:nvPr>
            <p:ph idx="1"/>
          </p:nvPr>
        </p:nvPicPr>
        <p:blipFill>
          <a:blip r:embed="rId2"/>
          <a:stretch>
            <a:fillRect/>
          </a:stretch>
        </p:blipFill>
        <p:spPr>
          <a:xfrm>
            <a:off x="5066848" y="3787422"/>
            <a:ext cx="5645385" cy="3070578"/>
          </a:xfrm>
          <a:prstGeom prst="rect">
            <a:avLst/>
          </a:prstGeom>
        </p:spPr>
      </p:pic>
      <p:sp>
        <p:nvSpPr>
          <p:cNvPr id="6" name="Rektangel 5"/>
          <p:cNvSpPr/>
          <p:nvPr/>
        </p:nvSpPr>
        <p:spPr>
          <a:xfrm>
            <a:off x="838200" y="1202099"/>
            <a:ext cx="6096000" cy="2585323"/>
          </a:xfrm>
          <a:prstGeom prst="rect">
            <a:avLst/>
          </a:prstGeom>
        </p:spPr>
        <p:txBody>
          <a:bodyPr>
            <a:spAutoFit/>
          </a:bodyPr>
          <a:lstStyle/>
          <a:p>
            <a:r>
              <a:rPr lang="nb-NO" dirty="0">
                <a:solidFill>
                  <a:srgbClr val="23201F"/>
                </a:solidFill>
                <a:latin typeface="Source Sans Pro"/>
              </a:rPr>
              <a:t>Med en for-løkke bruker vi en teller. </a:t>
            </a:r>
            <a:endParaRPr lang="nb-NO" dirty="0" smtClean="0">
              <a:solidFill>
                <a:srgbClr val="23201F"/>
              </a:solidFill>
              <a:latin typeface="Source Sans Pro"/>
            </a:endParaRPr>
          </a:p>
          <a:p>
            <a:r>
              <a:rPr lang="nb-NO" dirty="0" smtClean="0">
                <a:solidFill>
                  <a:srgbClr val="23201F"/>
                </a:solidFill>
                <a:latin typeface="Source Sans Pro"/>
              </a:rPr>
              <a:t>Dette </a:t>
            </a:r>
            <a:r>
              <a:rPr lang="nb-NO" dirty="0">
                <a:solidFill>
                  <a:srgbClr val="23201F"/>
                </a:solidFill>
                <a:latin typeface="Source Sans Pro"/>
              </a:rPr>
              <a:t>er en variabel som økes eller minskes for hver gang løkken utføres.  </a:t>
            </a:r>
            <a:endParaRPr lang="nb-NO" dirty="0" smtClean="0">
              <a:solidFill>
                <a:srgbClr val="23201F"/>
              </a:solidFill>
              <a:latin typeface="Source Sans Pro"/>
            </a:endParaRPr>
          </a:p>
          <a:p>
            <a:r>
              <a:rPr lang="nb-NO" dirty="0" smtClean="0">
                <a:solidFill>
                  <a:srgbClr val="23201F"/>
                </a:solidFill>
                <a:latin typeface="Source Sans Pro"/>
              </a:rPr>
              <a:t>I </a:t>
            </a:r>
            <a:r>
              <a:rPr lang="nb-NO" dirty="0">
                <a:solidFill>
                  <a:srgbClr val="23201F"/>
                </a:solidFill>
                <a:latin typeface="Source Sans Pro"/>
              </a:rPr>
              <a:t>figuren ser du hvordan man har brukt en slik løkke i et visuelt programmeringsspråk (Code.org). </a:t>
            </a:r>
            <a:endParaRPr lang="nb-NO" dirty="0" smtClean="0">
              <a:solidFill>
                <a:srgbClr val="23201F"/>
              </a:solidFill>
              <a:latin typeface="Source Sans Pro"/>
            </a:endParaRPr>
          </a:p>
          <a:p>
            <a:r>
              <a:rPr lang="nb-NO" dirty="0" smtClean="0">
                <a:solidFill>
                  <a:srgbClr val="23201F"/>
                </a:solidFill>
                <a:latin typeface="Source Sans Pro"/>
              </a:rPr>
              <a:t>Løkken </a:t>
            </a:r>
            <a:r>
              <a:rPr lang="nb-NO" dirty="0">
                <a:solidFill>
                  <a:srgbClr val="23201F"/>
                </a:solidFill>
                <a:latin typeface="Source Sans Pro"/>
              </a:rPr>
              <a:t>er det rosa området, og hvor telleren er satt til 5. De grønne blokkene er det som skal gjentas fem ganger i løkken, altså gå fram og snu til venstre - og dette gjøres fem ganger etter hverandre.</a:t>
            </a:r>
            <a:endParaRPr lang="nb-NO" dirty="0"/>
          </a:p>
        </p:txBody>
      </p:sp>
    </p:spTree>
    <p:extLst>
      <p:ext uri="{BB962C8B-B14F-4D97-AF65-F5344CB8AC3E}">
        <p14:creationId xmlns:p14="http://schemas.microsoft.com/office/powerpoint/2010/main" val="1381283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While</a:t>
            </a:r>
            <a:r>
              <a:rPr lang="nb-NO" dirty="0"/>
              <a:t>-løkker</a:t>
            </a:r>
            <a:br>
              <a:rPr lang="nb-NO" dirty="0"/>
            </a:br>
            <a:endParaRPr lang="nb-NO" dirty="0"/>
          </a:p>
        </p:txBody>
      </p:sp>
      <p:sp>
        <p:nvSpPr>
          <p:cNvPr id="3" name="Plassholder for innhold 2"/>
          <p:cNvSpPr>
            <a:spLocks noGrp="1"/>
          </p:cNvSpPr>
          <p:nvPr>
            <p:ph idx="1"/>
          </p:nvPr>
        </p:nvSpPr>
        <p:spPr>
          <a:xfrm>
            <a:off x="680155" y="1137002"/>
            <a:ext cx="8892823" cy="3220509"/>
          </a:xfrm>
        </p:spPr>
        <p:txBody>
          <a:bodyPr>
            <a:normAutofit fontScale="77500" lnSpcReduction="20000"/>
          </a:bodyPr>
          <a:lstStyle/>
          <a:p>
            <a:r>
              <a:rPr lang="nb-NO" dirty="0" err="1"/>
              <a:t>While</a:t>
            </a:r>
            <a:r>
              <a:rPr lang="nb-NO" dirty="0"/>
              <a:t>-løkker brukes i tilfeller hvor man kan si at løkka skal utføres så lenge noe er sant. Vi legger på en betingelse med en gang.</a:t>
            </a:r>
          </a:p>
          <a:p>
            <a:r>
              <a:rPr lang="nb-NO" dirty="0"/>
              <a:t>Et eksempel kunne være at vi skulle sove hvis klokka var mellom 23.00 og 07.00 - altså </a:t>
            </a:r>
            <a:r>
              <a:rPr lang="nb-NO" dirty="0" err="1" smtClean="0"/>
              <a:t>While</a:t>
            </a:r>
            <a:r>
              <a:rPr lang="nb-NO" dirty="0" smtClean="0"/>
              <a:t> </a:t>
            </a:r>
            <a:r>
              <a:rPr lang="nb-NO" dirty="0"/>
              <a:t>(klokka mellom 23.00 og 07.00) skal vi sove. Å bruke en </a:t>
            </a:r>
            <a:r>
              <a:rPr lang="nb-NO" dirty="0" err="1"/>
              <a:t>While</a:t>
            </a:r>
            <a:r>
              <a:rPr lang="nb-NO" dirty="0"/>
              <a:t>-løkke betyr også at handlingen ikke vil skje hvis betingelsen (mellom 23.00 og 07.00) ikke er tilstede - da skal vi ikke sove</a:t>
            </a:r>
            <a:r>
              <a:rPr lang="nb-NO" dirty="0" smtClean="0"/>
              <a:t>.</a:t>
            </a:r>
          </a:p>
          <a:p>
            <a:r>
              <a:rPr lang="nb-NO" dirty="0"/>
              <a:t>Her kunne man også fått samme effekt med en test (if-setning); If (klokka mellom 23.00 og 07.00), da skal du sove</a:t>
            </a:r>
            <a:r>
              <a:rPr lang="nb-NO" dirty="0" smtClean="0"/>
              <a:t>.</a:t>
            </a:r>
          </a:p>
          <a:p>
            <a:r>
              <a:rPr lang="nb-NO" dirty="0"/>
              <a:t>Bildet til høyre viser en slik if-setning. Her står betingelsen først og hvis den er sann (</a:t>
            </a:r>
            <a:r>
              <a:rPr lang="nb-NO" dirty="0" err="1"/>
              <a:t>if</a:t>
            </a:r>
            <a:r>
              <a:rPr lang="nb-NO" dirty="0"/>
              <a:t>: hvis det er sti foran), da skal du gå framover (</a:t>
            </a:r>
            <a:r>
              <a:rPr lang="nb-NO" dirty="0" err="1"/>
              <a:t>then</a:t>
            </a:r>
            <a:r>
              <a:rPr lang="nb-NO" dirty="0"/>
              <a:t>) - og hvis ikke (</a:t>
            </a:r>
            <a:r>
              <a:rPr lang="nb-NO" dirty="0" err="1"/>
              <a:t>else</a:t>
            </a:r>
            <a:r>
              <a:rPr lang="nb-NO" dirty="0"/>
              <a:t>) snu mot høyre.</a:t>
            </a:r>
          </a:p>
          <a:p>
            <a:endParaRPr lang="nb-NO" dirty="0"/>
          </a:p>
        </p:txBody>
      </p:sp>
      <p:pic>
        <p:nvPicPr>
          <p:cNvPr id="4" name="Bilde 3"/>
          <p:cNvPicPr>
            <a:picLocks noChangeAspect="1"/>
          </p:cNvPicPr>
          <p:nvPr/>
        </p:nvPicPr>
        <p:blipFill>
          <a:blip r:embed="rId2"/>
          <a:stretch>
            <a:fillRect/>
          </a:stretch>
        </p:blipFill>
        <p:spPr>
          <a:xfrm>
            <a:off x="7123643" y="4357511"/>
            <a:ext cx="3295650" cy="2019300"/>
          </a:xfrm>
          <a:prstGeom prst="rect">
            <a:avLst/>
          </a:prstGeom>
        </p:spPr>
      </p:pic>
    </p:spTree>
    <p:extLst>
      <p:ext uri="{BB962C8B-B14F-4D97-AF65-F5344CB8AC3E}">
        <p14:creationId xmlns:p14="http://schemas.microsoft.com/office/powerpoint/2010/main" val="267249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25689" y="365125"/>
            <a:ext cx="4086578" cy="1249186"/>
          </a:xfrm>
        </p:spPr>
        <p:txBody>
          <a:bodyPr/>
          <a:lstStyle/>
          <a:p>
            <a:r>
              <a:rPr lang="nb-NO" dirty="0"/>
              <a:t>Do-</a:t>
            </a:r>
            <a:r>
              <a:rPr lang="nb-NO" dirty="0" err="1"/>
              <a:t>while</a:t>
            </a:r>
            <a:r>
              <a:rPr lang="nb-NO" dirty="0"/>
              <a:t>-løkker</a:t>
            </a:r>
            <a:br>
              <a:rPr lang="nb-NO" dirty="0"/>
            </a:br>
            <a:endParaRPr lang="nb-NO" dirty="0"/>
          </a:p>
        </p:txBody>
      </p:sp>
      <p:sp>
        <p:nvSpPr>
          <p:cNvPr id="3" name="Plassholder for innhold 2"/>
          <p:cNvSpPr>
            <a:spLocks noGrp="1"/>
          </p:cNvSpPr>
          <p:nvPr>
            <p:ph idx="1"/>
          </p:nvPr>
        </p:nvSpPr>
        <p:spPr>
          <a:xfrm>
            <a:off x="533400" y="1103136"/>
            <a:ext cx="8136467" cy="3491442"/>
          </a:xfrm>
        </p:spPr>
        <p:txBody>
          <a:bodyPr>
            <a:normAutofit fontScale="77500" lnSpcReduction="20000"/>
          </a:bodyPr>
          <a:lstStyle/>
          <a:p>
            <a:r>
              <a:rPr lang="nb-NO" dirty="0"/>
              <a:t>Dette ligner på en </a:t>
            </a:r>
            <a:r>
              <a:rPr lang="nb-NO" dirty="0" err="1"/>
              <a:t>While</a:t>
            </a:r>
            <a:r>
              <a:rPr lang="nb-NO" dirty="0"/>
              <a:t>-løkke, men den store forskjellen er at betingelsen er plassert etter beskrivelse av hva som skal skje. Det betyr at løkka alltid vil gjennomføres minst en gang, og oftest bruker man disse løkkene når det forventes en input som skal testes. Vi bruker også slike løkker når vi ikke vet hvor mange ganger løkka skal gjentas.</a:t>
            </a:r>
          </a:p>
          <a:p>
            <a:r>
              <a:rPr lang="nb-NO" dirty="0"/>
              <a:t>Et eksempel ville være at man skulle gå framover til man møter en vegg. Da vet man ikke hvor langt man skal gå, men gå inntil man møter veggen. </a:t>
            </a:r>
            <a:endParaRPr lang="nb-NO" dirty="0" smtClean="0"/>
          </a:p>
          <a:p>
            <a:r>
              <a:rPr lang="nb-NO" dirty="0" smtClean="0"/>
              <a:t>Pseudokoden </a:t>
            </a:r>
            <a:r>
              <a:rPr lang="nb-NO" dirty="0"/>
              <a:t>(tekst som ikke er ordentlig kode, men som er en beskrivelse av hva som skal skje) ville da kunne se slik ut:</a:t>
            </a:r>
          </a:p>
          <a:p>
            <a:r>
              <a:rPr lang="nb-NO" i="1" dirty="0"/>
              <a:t>do { </a:t>
            </a:r>
            <a:r>
              <a:rPr lang="nb-NO" dirty="0"/>
              <a:t/>
            </a:r>
            <a:br>
              <a:rPr lang="nb-NO" dirty="0"/>
            </a:br>
            <a:r>
              <a:rPr lang="nb-NO" i="1" dirty="0"/>
              <a:t>&lt; instruksjon; gå fremover&gt; </a:t>
            </a:r>
            <a:r>
              <a:rPr lang="nb-NO" dirty="0"/>
              <a:t/>
            </a:r>
            <a:br>
              <a:rPr lang="nb-NO" dirty="0"/>
            </a:br>
            <a:r>
              <a:rPr lang="nb-NO" i="1" dirty="0"/>
              <a:t>} </a:t>
            </a:r>
            <a:r>
              <a:rPr lang="nb-NO" i="1" dirty="0" err="1"/>
              <a:t>while</a:t>
            </a:r>
            <a:r>
              <a:rPr lang="nb-NO" i="1" dirty="0"/>
              <a:t> ( &lt; betingelse: så lenge du ikke møter veggen&gt; );</a:t>
            </a:r>
            <a:endParaRPr lang="nb-NO" dirty="0"/>
          </a:p>
          <a:p>
            <a:endParaRPr lang="nb-NO" dirty="0"/>
          </a:p>
        </p:txBody>
      </p:sp>
      <p:pic>
        <p:nvPicPr>
          <p:cNvPr id="4" name="Bilde 3"/>
          <p:cNvPicPr>
            <a:picLocks noChangeAspect="1"/>
          </p:cNvPicPr>
          <p:nvPr/>
        </p:nvPicPr>
        <p:blipFill>
          <a:blip r:embed="rId2"/>
          <a:stretch>
            <a:fillRect/>
          </a:stretch>
        </p:blipFill>
        <p:spPr>
          <a:xfrm>
            <a:off x="7518753" y="3838398"/>
            <a:ext cx="3295650" cy="2409825"/>
          </a:xfrm>
          <a:prstGeom prst="rect">
            <a:avLst/>
          </a:prstGeom>
        </p:spPr>
      </p:pic>
    </p:spTree>
    <p:extLst>
      <p:ext uri="{BB962C8B-B14F-4D97-AF65-F5344CB8AC3E}">
        <p14:creationId xmlns:p14="http://schemas.microsoft.com/office/powerpoint/2010/main" val="3528937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Analog koding </a:t>
            </a:r>
            <a:endParaRPr lang="nb-NO" dirty="0"/>
          </a:p>
        </p:txBody>
      </p:sp>
      <p:pic>
        <p:nvPicPr>
          <p:cNvPr id="2050" name="Picture 2" descr="https://espenec.files.wordpress.com/2020/09/handvask.png?w=1400&amp;h=999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92712" y="880534"/>
            <a:ext cx="3823670" cy="5211294"/>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496712" y="1791778"/>
            <a:ext cx="6096000" cy="2585323"/>
          </a:xfrm>
          <a:prstGeom prst="rect">
            <a:avLst/>
          </a:prstGeom>
        </p:spPr>
        <p:txBody>
          <a:bodyPr>
            <a:spAutoFit/>
          </a:bodyPr>
          <a:lstStyle/>
          <a:p>
            <a:r>
              <a:rPr lang="nb-NO" dirty="0">
                <a:solidFill>
                  <a:srgbClr val="444444"/>
                </a:solidFill>
                <a:latin typeface="Roboto"/>
              </a:rPr>
              <a:t>Analog koding (</a:t>
            </a:r>
            <a:r>
              <a:rPr lang="nb-NO" dirty="0" err="1">
                <a:solidFill>
                  <a:srgbClr val="444444"/>
                </a:solidFill>
                <a:latin typeface="Roboto"/>
              </a:rPr>
              <a:t>unplugged</a:t>
            </a:r>
            <a:r>
              <a:rPr lang="nb-NO" dirty="0">
                <a:solidFill>
                  <a:srgbClr val="444444"/>
                </a:solidFill>
                <a:latin typeface="Roboto"/>
              </a:rPr>
              <a:t> </a:t>
            </a:r>
            <a:r>
              <a:rPr lang="nb-NO" dirty="0" err="1">
                <a:solidFill>
                  <a:srgbClr val="444444"/>
                </a:solidFill>
                <a:latin typeface="Roboto"/>
              </a:rPr>
              <a:t>coding</a:t>
            </a:r>
            <a:r>
              <a:rPr lang="nb-NO" dirty="0">
                <a:solidFill>
                  <a:srgbClr val="444444"/>
                </a:solidFill>
                <a:latin typeface="Roboto"/>
              </a:rPr>
              <a:t>) er et uttrykk som brukes om kodeaktiviteter hvor en primært ikke bruker datamaskinen for å arbeide med algoritmisk tenkning og de metoder og prinsipper som er en del av koding. Basert på egne erfaringer kan en arbeide med både sekvenser, vilkår, løkker og </a:t>
            </a:r>
            <a:r>
              <a:rPr lang="nb-NO" dirty="0" smtClean="0">
                <a:solidFill>
                  <a:srgbClr val="444444"/>
                </a:solidFill>
                <a:latin typeface="Roboto"/>
              </a:rPr>
              <a:t>funksjoner. For eksempel: </a:t>
            </a:r>
            <a:r>
              <a:rPr lang="nb-NO" dirty="0"/>
              <a:t>en algoritme som beskriver rutinen for håndvask.</a:t>
            </a:r>
            <a:endParaRPr lang="nb-NO" dirty="0" smtClean="0">
              <a:solidFill>
                <a:srgbClr val="444444"/>
              </a:solidFill>
              <a:latin typeface="Roboto"/>
            </a:endParaRPr>
          </a:p>
          <a:p>
            <a:r>
              <a:rPr lang="nb-NO" dirty="0">
                <a:hlinkClick r:id="rId3"/>
              </a:rPr>
              <a:t>https://espenec.wordpress.com/2020/09/28/analog-koding</a:t>
            </a:r>
            <a:r>
              <a:rPr lang="nb-NO" dirty="0" smtClean="0">
                <a:hlinkClick r:id="rId3"/>
              </a:rPr>
              <a:t>/</a:t>
            </a:r>
            <a:r>
              <a:rPr lang="nb-NO" dirty="0" smtClean="0"/>
              <a:t> </a:t>
            </a:r>
            <a:endParaRPr lang="nb-NO" dirty="0"/>
          </a:p>
        </p:txBody>
      </p:sp>
    </p:spTree>
    <p:extLst>
      <p:ext uri="{BB962C8B-B14F-4D97-AF65-F5344CB8AC3E}">
        <p14:creationId xmlns:p14="http://schemas.microsoft.com/office/powerpoint/2010/main" val="2126821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hlinkClick r:id="rId2"/>
              </a:rPr>
              <a:t>The Sandwich </a:t>
            </a:r>
            <a:r>
              <a:rPr lang="nb-NO" dirty="0" err="1">
                <a:hlinkClick r:id="rId2"/>
              </a:rPr>
              <a:t>algorithm</a:t>
            </a:r>
            <a:r>
              <a:rPr lang="nb-NO" dirty="0">
                <a:hlinkClick r:id="rId2"/>
              </a:rPr>
              <a:t> </a:t>
            </a:r>
            <a:r>
              <a:rPr lang="nb-NO" dirty="0" err="1" smtClean="0">
                <a:hlinkClick r:id="rId2"/>
              </a:rPr>
              <a:t>challenge</a:t>
            </a:r>
            <a:r>
              <a:rPr lang="nb-NO" dirty="0" smtClean="0">
                <a:hlinkClick r:id="rId2"/>
              </a:rPr>
              <a:t> </a:t>
            </a:r>
            <a:endParaRPr lang="nb-NO" dirty="0"/>
          </a:p>
        </p:txBody>
      </p:sp>
      <p:pic>
        <p:nvPicPr>
          <p:cNvPr id="4" name="Plassholder for innhold 3"/>
          <p:cNvPicPr>
            <a:picLocks noGrp="1" noChangeAspect="1"/>
          </p:cNvPicPr>
          <p:nvPr>
            <p:ph idx="1"/>
          </p:nvPr>
        </p:nvPicPr>
        <p:blipFill>
          <a:blip r:embed="rId3"/>
          <a:stretch>
            <a:fillRect/>
          </a:stretch>
        </p:blipFill>
        <p:spPr>
          <a:xfrm>
            <a:off x="1817511" y="1902016"/>
            <a:ext cx="7141999" cy="4069806"/>
          </a:xfrm>
          <a:prstGeom prst="rect">
            <a:avLst/>
          </a:prstGeom>
        </p:spPr>
      </p:pic>
    </p:spTree>
    <p:extLst>
      <p:ext uri="{BB962C8B-B14F-4D97-AF65-F5344CB8AC3E}">
        <p14:creationId xmlns:p14="http://schemas.microsoft.com/office/powerpoint/2010/main" val="1826932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4090" y="365125"/>
            <a:ext cx="9340674" cy="594431"/>
          </a:xfrm>
        </p:spPr>
        <p:txBody>
          <a:bodyPr>
            <a:normAutofit fontScale="90000"/>
          </a:bodyPr>
          <a:lstStyle/>
          <a:p>
            <a:r>
              <a:rPr lang="nb-NO" dirty="0" smtClean="0"/>
              <a:t>Skattejakt</a:t>
            </a:r>
            <a:endParaRPr lang="nb-NO" dirty="0"/>
          </a:p>
        </p:txBody>
      </p:sp>
      <p:pic>
        <p:nvPicPr>
          <p:cNvPr id="4" name="Plassholder for innhold 3"/>
          <p:cNvPicPr>
            <a:picLocks noGrp="1" noChangeAspect="1"/>
          </p:cNvPicPr>
          <p:nvPr>
            <p:ph idx="1"/>
          </p:nvPr>
        </p:nvPicPr>
        <p:blipFill>
          <a:blip r:embed="rId2"/>
          <a:stretch>
            <a:fillRect/>
          </a:stretch>
        </p:blipFill>
        <p:spPr>
          <a:xfrm>
            <a:off x="403317" y="959556"/>
            <a:ext cx="9011615" cy="5831680"/>
          </a:xfrm>
          <a:prstGeom prst="rect">
            <a:avLst/>
          </a:prstGeom>
        </p:spPr>
      </p:pic>
    </p:spTree>
    <p:extLst>
      <p:ext uri="{BB962C8B-B14F-4D97-AF65-F5344CB8AC3E}">
        <p14:creationId xmlns:p14="http://schemas.microsoft.com/office/powerpoint/2010/main" val="2540178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hlinkClick r:id="rId2"/>
              </a:rPr>
              <a:t>10 oppgaver for </a:t>
            </a:r>
            <a:r>
              <a:rPr lang="nb-NO" dirty="0" err="1" smtClean="0">
                <a:hlinkClick r:id="rId2"/>
              </a:rPr>
              <a:t>Beebot</a:t>
            </a:r>
            <a:r>
              <a:rPr lang="nb-NO" dirty="0" smtClean="0">
                <a:hlinkClick r:id="rId2"/>
              </a:rPr>
              <a:t>/</a:t>
            </a:r>
            <a:r>
              <a:rPr lang="nb-NO" dirty="0" err="1" smtClean="0">
                <a:hlinkClick r:id="rId2"/>
              </a:rPr>
              <a:t>Bluebot</a:t>
            </a:r>
            <a:r>
              <a:rPr lang="nb-NO" dirty="0" smtClean="0">
                <a:hlinkClick r:id="rId2"/>
              </a:rPr>
              <a:t> </a:t>
            </a:r>
            <a:endParaRPr lang="nb-NO" dirty="0"/>
          </a:p>
        </p:txBody>
      </p:sp>
      <p:sp>
        <p:nvSpPr>
          <p:cNvPr id="3" name="Plassholder for innhold 2"/>
          <p:cNvSpPr>
            <a:spLocks noGrp="1"/>
          </p:cNvSpPr>
          <p:nvPr>
            <p:ph idx="1"/>
          </p:nvPr>
        </p:nvSpPr>
        <p:spPr/>
        <p:txBody>
          <a:bodyPr/>
          <a:lstStyle/>
          <a:p>
            <a:r>
              <a:rPr lang="nb-NO" b="1" dirty="0"/>
              <a:t>Oppgave 4 – Tall og </a:t>
            </a:r>
            <a:r>
              <a:rPr lang="nb-NO" b="1" dirty="0" smtClean="0"/>
              <a:t>mengde</a:t>
            </a:r>
          </a:p>
          <a:p>
            <a:r>
              <a:rPr lang="nb-NO" b="1" dirty="0"/>
              <a:t>Oppgave 5 – Geometriske </a:t>
            </a:r>
            <a:r>
              <a:rPr lang="nb-NO" b="1" dirty="0" smtClean="0"/>
              <a:t>former</a:t>
            </a:r>
          </a:p>
          <a:p>
            <a:r>
              <a:rPr lang="nb-NO" b="1" dirty="0"/>
              <a:t>Oppgave 6 – </a:t>
            </a:r>
            <a:r>
              <a:rPr lang="nb-NO" b="1" dirty="0" smtClean="0"/>
              <a:t>Koordinatsystem</a:t>
            </a:r>
          </a:p>
          <a:p>
            <a:r>
              <a:rPr lang="nb-NO" b="1" dirty="0"/>
              <a:t>Oppgave 7 – </a:t>
            </a:r>
            <a:r>
              <a:rPr lang="nb-NO" b="1" dirty="0" smtClean="0"/>
              <a:t>Klokken </a:t>
            </a:r>
          </a:p>
          <a:p>
            <a:r>
              <a:rPr lang="nb-NO" b="1" dirty="0"/>
              <a:t>Oppgave 8 – Svar til </a:t>
            </a:r>
            <a:r>
              <a:rPr lang="nb-NO" b="1" dirty="0" smtClean="0"/>
              <a:t>regnestykker</a:t>
            </a:r>
          </a:p>
          <a:p>
            <a:r>
              <a:rPr lang="nb-NO" b="1" dirty="0"/>
              <a:t>Oppgave 9 – </a:t>
            </a:r>
            <a:r>
              <a:rPr lang="nb-NO" b="1" dirty="0" smtClean="0"/>
              <a:t>Tier-venner </a:t>
            </a:r>
          </a:p>
          <a:p>
            <a:r>
              <a:rPr lang="nb-NO" b="1" dirty="0"/>
              <a:t>Oppgave 10 – Tverrfaglig prosjekt om </a:t>
            </a:r>
            <a:r>
              <a:rPr lang="nb-NO" b="1" dirty="0" err="1" smtClean="0"/>
              <a:t>stigespill</a:t>
            </a:r>
            <a:r>
              <a:rPr lang="nb-NO" b="1" dirty="0" smtClean="0"/>
              <a:t> </a:t>
            </a:r>
            <a:endParaRPr lang="nb-NO" dirty="0"/>
          </a:p>
        </p:txBody>
      </p:sp>
    </p:spTree>
    <p:extLst>
      <p:ext uri="{BB962C8B-B14F-4D97-AF65-F5344CB8AC3E}">
        <p14:creationId xmlns:p14="http://schemas.microsoft.com/office/powerpoint/2010/main" val="958300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Scratch</a:t>
            </a:r>
            <a:r>
              <a:rPr lang="nb-NO" dirty="0" smtClean="0"/>
              <a:t> kort – Espen Clausen</a:t>
            </a:r>
            <a:endParaRPr lang="nb-NO" dirty="0"/>
          </a:p>
        </p:txBody>
      </p:sp>
      <p:pic>
        <p:nvPicPr>
          <p:cNvPr id="4" name="Bilde 3"/>
          <p:cNvPicPr>
            <a:picLocks noChangeAspect="1"/>
          </p:cNvPicPr>
          <p:nvPr/>
        </p:nvPicPr>
        <p:blipFill>
          <a:blip r:embed="rId2"/>
          <a:stretch>
            <a:fillRect/>
          </a:stretch>
        </p:blipFill>
        <p:spPr>
          <a:xfrm>
            <a:off x="1538111" y="2186869"/>
            <a:ext cx="7362825" cy="2000250"/>
          </a:xfrm>
          <a:prstGeom prst="rect">
            <a:avLst/>
          </a:prstGeom>
        </p:spPr>
      </p:pic>
    </p:spTree>
    <p:extLst>
      <p:ext uri="{BB962C8B-B14F-4D97-AF65-F5344CB8AC3E}">
        <p14:creationId xmlns:p14="http://schemas.microsoft.com/office/powerpoint/2010/main" val="87606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Programmering i matematikk i LK20</a:t>
            </a:r>
            <a:endParaRPr lang="nb-NO" dirty="0"/>
          </a:p>
        </p:txBody>
      </p:sp>
      <p:sp>
        <p:nvSpPr>
          <p:cNvPr id="3" name="Plassholder for innhold 2"/>
          <p:cNvSpPr>
            <a:spLocks noGrp="1"/>
          </p:cNvSpPr>
          <p:nvPr>
            <p:ph idx="1"/>
          </p:nvPr>
        </p:nvSpPr>
        <p:spPr/>
        <p:txBody>
          <a:bodyPr>
            <a:normAutofit fontScale="92500" lnSpcReduction="10000"/>
          </a:bodyPr>
          <a:lstStyle/>
          <a:p>
            <a:pPr marL="0" indent="0">
              <a:buNone/>
            </a:pPr>
            <a:r>
              <a:rPr lang="nb-NO" b="1" dirty="0" smtClean="0"/>
              <a:t>Fra grunnleggende ferdigheter:</a:t>
            </a:r>
          </a:p>
          <a:p>
            <a:pPr marL="0" indent="0">
              <a:buNone/>
            </a:pPr>
            <a:r>
              <a:rPr lang="nb-NO" dirty="0"/>
              <a:t>Digitale ferdigheter i matematikk innebærer å kunne bruke graftegner, regneark, CAS, dynamisk geometriprogram og programmering til å utforske og løse matematiske problemer. </a:t>
            </a:r>
            <a:endParaRPr lang="nb-NO" dirty="0" smtClean="0"/>
          </a:p>
          <a:p>
            <a:pPr marL="0" indent="0">
              <a:buNone/>
            </a:pPr>
            <a:r>
              <a:rPr lang="nb-NO" dirty="0" smtClean="0"/>
              <a:t>Videre </a:t>
            </a:r>
            <a:r>
              <a:rPr lang="nb-NO" dirty="0"/>
              <a:t>innebærer det å finne, analysere, behandle og presentere informasjon ved hjelp av digitale verktøy</a:t>
            </a:r>
            <a:r>
              <a:rPr lang="nb-NO" dirty="0" smtClean="0"/>
              <a:t>.</a:t>
            </a:r>
          </a:p>
          <a:p>
            <a:pPr marL="0" indent="0">
              <a:buNone/>
            </a:pPr>
            <a:r>
              <a:rPr lang="nb-NO" b="1" dirty="0"/>
              <a:t>Fra kjerneelementet Teknologi: </a:t>
            </a:r>
            <a:endParaRPr lang="nb-NO" b="1" dirty="0" smtClean="0"/>
          </a:p>
          <a:p>
            <a:pPr marL="0" indent="0">
              <a:buNone/>
            </a:pPr>
            <a:r>
              <a:rPr lang="nb-NO" dirty="0" smtClean="0"/>
              <a:t>Elevene </a:t>
            </a:r>
            <a:r>
              <a:rPr lang="nb-NO" dirty="0"/>
              <a:t>skal forstå, skape og bruke teknologi, inkludert programmering og modellering, i arbeid med naturfag. [...] Elevene skal forstå teknologiske prinsipper og virkemåter. De skal vurdere hvordan teknologi kan bidra til løsninger, men også skape nye utfordringer.</a:t>
            </a:r>
          </a:p>
        </p:txBody>
      </p:sp>
    </p:spTree>
    <p:extLst>
      <p:ext uri="{BB962C8B-B14F-4D97-AF65-F5344CB8AC3E}">
        <p14:creationId xmlns:p14="http://schemas.microsoft.com/office/powerpoint/2010/main" val="345924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261180" y="659165"/>
            <a:ext cx="7524750" cy="5381625"/>
          </a:xfrm>
          <a:prstGeom prst="rect">
            <a:avLst/>
          </a:prstGeom>
        </p:spPr>
      </p:pic>
    </p:spTree>
    <p:extLst>
      <p:ext uri="{BB962C8B-B14F-4D97-AF65-F5344CB8AC3E}">
        <p14:creationId xmlns:p14="http://schemas.microsoft.com/office/powerpoint/2010/main" val="3346480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942747" y="1555397"/>
            <a:ext cx="6838950" cy="3295650"/>
          </a:xfrm>
          <a:prstGeom prst="rect">
            <a:avLst/>
          </a:prstGeom>
        </p:spPr>
      </p:pic>
    </p:spTree>
    <p:extLst>
      <p:ext uri="{BB962C8B-B14F-4D97-AF65-F5344CB8AC3E}">
        <p14:creationId xmlns:p14="http://schemas.microsoft.com/office/powerpoint/2010/main" val="331629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601081" y="552626"/>
            <a:ext cx="7477125" cy="5572125"/>
          </a:xfrm>
          <a:prstGeom prst="rect">
            <a:avLst/>
          </a:prstGeom>
        </p:spPr>
      </p:pic>
    </p:spTree>
    <p:extLst>
      <p:ext uri="{BB962C8B-B14F-4D97-AF65-F5344CB8AC3E}">
        <p14:creationId xmlns:p14="http://schemas.microsoft.com/office/powerpoint/2010/main" val="1713115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504773" y="394581"/>
            <a:ext cx="7534275" cy="5572125"/>
          </a:xfrm>
          <a:prstGeom prst="rect">
            <a:avLst/>
          </a:prstGeom>
        </p:spPr>
      </p:pic>
    </p:spTree>
    <p:extLst>
      <p:ext uri="{BB962C8B-B14F-4D97-AF65-F5344CB8AC3E}">
        <p14:creationId xmlns:p14="http://schemas.microsoft.com/office/powerpoint/2010/main" val="3347588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637770" y="725840"/>
            <a:ext cx="7629525" cy="5248275"/>
          </a:xfrm>
          <a:prstGeom prst="rect">
            <a:avLst/>
          </a:prstGeom>
        </p:spPr>
      </p:pic>
    </p:spTree>
    <p:extLst>
      <p:ext uri="{BB962C8B-B14F-4D97-AF65-F5344CB8AC3E}">
        <p14:creationId xmlns:p14="http://schemas.microsoft.com/office/powerpoint/2010/main" val="1116116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561923" y="675040"/>
            <a:ext cx="7419975" cy="5553075"/>
          </a:xfrm>
          <a:prstGeom prst="rect">
            <a:avLst/>
          </a:prstGeom>
        </p:spPr>
      </p:pic>
    </p:spTree>
    <p:extLst>
      <p:ext uri="{BB962C8B-B14F-4D97-AF65-F5344CB8AC3E}">
        <p14:creationId xmlns:p14="http://schemas.microsoft.com/office/powerpoint/2010/main" val="2182803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075795" y="689327"/>
            <a:ext cx="8143875" cy="5524500"/>
          </a:xfrm>
          <a:prstGeom prst="rect">
            <a:avLst/>
          </a:prstGeom>
        </p:spPr>
      </p:pic>
    </p:spTree>
    <p:extLst>
      <p:ext uri="{BB962C8B-B14F-4D97-AF65-F5344CB8AC3E}">
        <p14:creationId xmlns:p14="http://schemas.microsoft.com/office/powerpoint/2010/main" val="1068010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475669" y="693561"/>
            <a:ext cx="7524750" cy="5448300"/>
          </a:xfrm>
          <a:prstGeom prst="rect">
            <a:avLst/>
          </a:prstGeom>
        </p:spPr>
      </p:pic>
    </p:spTree>
    <p:extLst>
      <p:ext uri="{BB962C8B-B14F-4D97-AF65-F5344CB8AC3E}">
        <p14:creationId xmlns:p14="http://schemas.microsoft.com/office/powerpoint/2010/main" val="3195017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hlinkClick r:id="rId2"/>
              </a:rPr>
              <a:t>Code.org</a:t>
            </a:r>
            <a:r>
              <a:rPr lang="nb-NO" dirty="0" smtClean="0"/>
              <a:t> </a:t>
            </a:r>
            <a:endParaRPr lang="nb-NO" dirty="0"/>
          </a:p>
        </p:txBody>
      </p:sp>
      <p:sp>
        <p:nvSpPr>
          <p:cNvPr id="3" name="Plassholder for innhold 2"/>
          <p:cNvSpPr>
            <a:spLocks noGrp="1"/>
          </p:cNvSpPr>
          <p:nvPr>
            <p:ph idx="1"/>
          </p:nvPr>
        </p:nvSpPr>
        <p:spPr/>
        <p:txBody>
          <a:bodyPr/>
          <a:lstStyle/>
          <a:p>
            <a:pPr marL="0" indent="0">
              <a:buNone/>
            </a:pPr>
            <a:r>
              <a:rPr lang="nb-NO" dirty="0" err="1" smtClean="0">
                <a:hlinkClick r:id="rId3"/>
              </a:rPr>
              <a:t>Frozen</a:t>
            </a:r>
            <a:r>
              <a:rPr lang="nb-NO" dirty="0" smtClean="0">
                <a:hlinkClick r:id="rId3"/>
              </a:rPr>
              <a:t> </a:t>
            </a:r>
            <a:endParaRPr lang="nb-NO" dirty="0" smtClean="0"/>
          </a:p>
          <a:p>
            <a:pPr marL="0" indent="0">
              <a:buNone/>
            </a:pPr>
            <a:endParaRPr lang="nb-NO" dirty="0"/>
          </a:p>
        </p:txBody>
      </p:sp>
      <p:pic>
        <p:nvPicPr>
          <p:cNvPr id="4" name="Bilde 3"/>
          <p:cNvPicPr>
            <a:picLocks noChangeAspect="1"/>
          </p:cNvPicPr>
          <p:nvPr/>
        </p:nvPicPr>
        <p:blipFill>
          <a:blip r:embed="rId4"/>
          <a:stretch>
            <a:fillRect/>
          </a:stretch>
        </p:blipFill>
        <p:spPr>
          <a:xfrm>
            <a:off x="838200" y="2255484"/>
            <a:ext cx="7572375" cy="4333875"/>
          </a:xfrm>
          <a:prstGeom prst="rect">
            <a:avLst/>
          </a:prstGeom>
        </p:spPr>
      </p:pic>
    </p:spTree>
    <p:extLst>
      <p:ext uri="{BB962C8B-B14F-4D97-AF65-F5344CB8AC3E}">
        <p14:creationId xmlns:p14="http://schemas.microsoft.com/office/powerpoint/2010/main" val="3118028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hlinkClick r:id="rId2"/>
              </a:rPr>
              <a:t>Micro:bit</a:t>
            </a:r>
            <a:r>
              <a:rPr lang="nb-NO" dirty="0" smtClean="0">
                <a:hlinkClick r:id="rId2"/>
              </a:rPr>
              <a:t> </a:t>
            </a:r>
            <a:endParaRPr lang="nb-NO" dirty="0"/>
          </a:p>
        </p:txBody>
      </p:sp>
      <p:pic>
        <p:nvPicPr>
          <p:cNvPr id="4" name="Plassholder for innhold 3"/>
          <p:cNvPicPr>
            <a:picLocks noGrp="1" noChangeAspect="1"/>
          </p:cNvPicPr>
          <p:nvPr>
            <p:ph idx="1"/>
          </p:nvPr>
        </p:nvPicPr>
        <p:blipFill>
          <a:blip r:embed="rId3"/>
          <a:stretch>
            <a:fillRect/>
          </a:stretch>
        </p:blipFill>
        <p:spPr>
          <a:xfrm>
            <a:off x="838200" y="1919346"/>
            <a:ext cx="9326563" cy="4163895"/>
          </a:xfrm>
          <a:prstGeom prst="rect">
            <a:avLst/>
          </a:prstGeom>
        </p:spPr>
      </p:pic>
    </p:spTree>
    <p:extLst>
      <p:ext uri="{BB962C8B-B14F-4D97-AF65-F5344CB8AC3E}">
        <p14:creationId xmlns:p14="http://schemas.microsoft.com/office/powerpoint/2010/main" val="130525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567267" y="798336"/>
            <a:ext cx="9750777" cy="5173486"/>
          </a:xfrm>
        </p:spPr>
        <p:txBody>
          <a:bodyPr/>
          <a:lstStyle/>
          <a:p>
            <a:pPr marL="0" indent="0">
              <a:buNone/>
            </a:pPr>
            <a:r>
              <a:rPr lang="nb-NO" b="1" dirty="0" smtClean="0"/>
              <a:t>Fra kjerneelementet «Utforskning og problemløsning»: </a:t>
            </a:r>
          </a:p>
          <a:p>
            <a:pPr marL="0" indent="0">
              <a:buNone/>
            </a:pPr>
            <a:r>
              <a:rPr lang="nb-NO" dirty="0"/>
              <a:t>Algoritmisk tenkning er viktig i prosessen med å utvikle strategier og framgangsmåter for å løse problemer og innebærer å bryte ned et problem i delproblemer som kan løses systematisk. Videre innebærer det å vurdere om delproblemene best kan løses med eller uten digitale verktøy</a:t>
            </a:r>
            <a:r>
              <a:rPr lang="nb-NO" dirty="0" smtClean="0"/>
              <a:t>.</a:t>
            </a:r>
          </a:p>
          <a:p>
            <a:pPr marL="0" indent="0">
              <a:buNone/>
            </a:pPr>
            <a:r>
              <a:rPr lang="nb-NO" b="1" dirty="0" smtClean="0"/>
              <a:t>Fra tverrfaglig tema «Livsmestring og folkehelse»: </a:t>
            </a:r>
          </a:p>
          <a:p>
            <a:pPr marL="0" indent="0">
              <a:buNone/>
            </a:pPr>
            <a:r>
              <a:rPr lang="nb-NO" dirty="0"/>
              <a:t>Gjennom faget skal elevene få utvikle forståelse for teknologi, statistikk og matematiske representasjoner og modeller som kan hjelpe dem til å gjøre ansvarlige livsvalg.</a:t>
            </a:r>
            <a:endParaRPr lang="nb-NO" b="1" dirty="0"/>
          </a:p>
        </p:txBody>
      </p:sp>
    </p:spTree>
    <p:extLst>
      <p:ext uri="{BB962C8B-B14F-4D97-AF65-F5344CB8AC3E}">
        <p14:creationId xmlns:p14="http://schemas.microsoft.com/office/powerpoint/2010/main" val="4191870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Koding i skolen </a:t>
            </a:r>
            <a:endParaRPr lang="nb-NO" dirty="0"/>
          </a:p>
        </p:txBody>
      </p:sp>
      <p:sp>
        <p:nvSpPr>
          <p:cNvPr id="3" name="Plassholder for innhold 2"/>
          <p:cNvSpPr>
            <a:spLocks noGrp="1"/>
          </p:cNvSpPr>
          <p:nvPr>
            <p:ph idx="1"/>
          </p:nvPr>
        </p:nvSpPr>
        <p:spPr/>
        <p:txBody>
          <a:bodyPr/>
          <a:lstStyle/>
          <a:p>
            <a:pPr marL="0" indent="0">
              <a:buNone/>
            </a:pPr>
            <a:r>
              <a:rPr lang="nb-NO" dirty="0">
                <a:hlinkClick r:id="rId2"/>
              </a:rPr>
              <a:t>https://koding.verket.me/programmering-i-matematikk</a:t>
            </a:r>
            <a:r>
              <a:rPr lang="nb-NO" dirty="0" smtClean="0">
                <a:hlinkClick r:id="rId2"/>
              </a:rPr>
              <a:t>/</a:t>
            </a:r>
            <a:r>
              <a:rPr lang="nb-NO" dirty="0" smtClean="0"/>
              <a:t> </a:t>
            </a:r>
          </a:p>
          <a:p>
            <a:pPr marL="0" indent="0">
              <a:buNone/>
            </a:pPr>
            <a:endParaRPr lang="nb-NO" dirty="0"/>
          </a:p>
        </p:txBody>
      </p:sp>
      <p:pic>
        <p:nvPicPr>
          <p:cNvPr id="4" name="Bilde 3"/>
          <p:cNvPicPr>
            <a:picLocks noChangeAspect="1"/>
          </p:cNvPicPr>
          <p:nvPr/>
        </p:nvPicPr>
        <p:blipFill>
          <a:blip r:embed="rId3"/>
          <a:stretch>
            <a:fillRect/>
          </a:stretch>
        </p:blipFill>
        <p:spPr>
          <a:xfrm>
            <a:off x="756355" y="2721941"/>
            <a:ext cx="9703620" cy="1161437"/>
          </a:xfrm>
          <a:prstGeom prst="rect">
            <a:avLst/>
          </a:prstGeom>
        </p:spPr>
      </p:pic>
    </p:spTree>
    <p:extLst>
      <p:ext uri="{BB962C8B-B14F-4D97-AF65-F5344CB8AC3E}">
        <p14:creationId xmlns:p14="http://schemas.microsoft.com/office/powerpoint/2010/main" val="296151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Det løpes en </a:t>
            </a:r>
            <a:r>
              <a:rPr lang="nb-NO" b="1" dirty="0"/>
              <a:t>ny primtalldistanse, lengre for hver </a:t>
            </a:r>
            <a:r>
              <a:rPr lang="nb-NO" b="1" dirty="0" smtClean="0"/>
              <a:t>dag</a:t>
            </a:r>
            <a:endParaRPr lang="nb-NO" dirty="0"/>
          </a:p>
        </p:txBody>
      </p:sp>
      <p:pic>
        <p:nvPicPr>
          <p:cNvPr id="4" name="Bilde 3"/>
          <p:cNvPicPr>
            <a:picLocks noChangeAspect="1"/>
          </p:cNvPicPr>
          <p:nvPr/>
        </p:nvPicPr>
        <p:blipFill>
          <a:blip r:embed="rId2"/>
          <a:stretch>
            <a:fillRect/>
          </a:stretch>
        </p:blipFill>
        <p:spPr>
          <a:xfrm>
            <a:off x="1614311" y="1827917"/>
            <a:ext cx="7303911" cy="4372814"/>
          </a:xfrm>
          <a:prstGeom prst="rect">
            <a:avLst/>
          </a:prstGeom>
        </p:spPr>
      </p:pic>
    </p:spTree>
    <p:extLst>
      <p:ext uri="{BB962C8B-B14F-4D97-AF65-F5344CB8AC3E}">
        <p14:creationId xmlns:p14="http://schemas.microsoft.com/office/powerpoint/2010/main" val="2004718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17690" y="733778"/>
            <a:ext cx="9747074" cy="5443185"/>
          </a:xfrm>
        </p:spPr>
        <p:txBody>
          <a:bodyPr/>
          <a:lstStyle/>
          <a:p>
            <a:r>
              <a:rPr lang="nb-NO" dirty="0"/>
              <a:t>Den siste uka var </a:t>
            </a:r>
            <a:r>
              <a:rPr lang="nb-NO" dirty="0" err="1"/>
              <a:t>primtalløpet</a:t>
            </a:r>
            <a:r>
              <a:rPr lang="nb-NO" dirty="0"/>
              <a:t> en duell mellom Therese Falk og Frank Løke, dagsetappene var </a:t>
            </a:r>
            <a:r>
              <a:rPr lang="nb-NO" dirty="0" smtClean="0"/>
              <a:t>for lengst </a:t>
            </a:r>
            <a:r>
              <a:rPr lang="nb-NO" dirty="0" err="1"/>
              <a:t>ultraløp</a:t>
            </a:r>
            <a:r>
              <a:rPr lang="nb-NO" dirty="0"/>
              <a:t>-lange, og 23. desember var det altså 83 kilometer som sto på programmet. Den eneste som startet (og fullførte) gårsdagens distanse var altså Frank Løke, og dermed var han "last man </a:t>
            </a:r>
            <a:r>
              <a:rPr lang="nb-NO" dirty="0" err="1"/>
              <a:t>standing</a:t>
            </a:r>
            <a:r>
              <a:rPr lang="nb-NO" dirty="0"/>
              <a:t>" i konkurranse med opprinnelig 132 løpere.</a:t>
            </a:r>
          </a:p>
        </p:txBody>
      </p:sp>
      <p:pic>
        <p:nvPicPr>
          <p:cNvPr id="4" name="Bilde 3"/>
          <p:cNvPicPr>
            <a:picLocks noChangeAspect="1"/>
          </p:cNvPicPr>
          <p:nvPr/>
        </p:nvPicPr>
        <p:blipFill>
          <a:blip r:embed="rId2"/>
          <a:stretch>
            <a:fillRect/>
          </a:stretch>
        </p:blipFill>
        <p:spPr>
          <a:xfrm>
            <a:off x="2289528" y="3455370"/>
            <a:ext cx="5829300" cy="2228850"/>
          </a:xfrm>
          <a:prstGeom prst="rect">
            <a:avLst/>
          </a:prstGeom>
        </p:spPr>
      </p:pic>
    </p:spTree>
    <p:extLst>
      <p:ext uri="{BB962C8B-B14F-4D97-AF65-F5344CB8AC3E}">
        <p14:creationId xmlns:p14="http://schemas.microsoft.com/office/powerpoint/2010/main" val="2798677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295223" y="606072"/>
            <a:ext cx="3686175" cy="5600700"/>
          </a:xfrm>
          <a:prstGeom prst="rect">
            <a:avLst/>
          </a:prstGeom>
        </p:spPr>
      </p:pic>
      <p:pic>
        <p:nvPicPr>
          <p:cNvPr id="3" name="Bilde 2"/>
          <p:cNvPicPr>
            <a:picLocks noChangeAspect="1"/>
          </p:cNvPicPr>
          <p:nvPr/>
        </p:nvPicPr>
        <p:blipFill>
          <a:blip r:embed="rId3"/>
          <a:stretch>
            <a:fillRect/>
          </a:stretch>
        </p:blipFill>
        <p:spPr>
          <a:xfrm>
            <a:off x="5799490" y="2672997"/>
            <a:ext cx="3686175" cy="3533775"/>
          </a:xfrm>
          <a:prstGeom prst="rect">
            <a:avLst/>
          </a:prstGeom>
        </p:spPr>
      </p:pic>
    </p:spTree>
    <p:extLst>
      <p:ext uri="{BB962C8B-B14F-4D97-AF65-F5344CB8AC3E}">
        <p14:creationId xmlns:p14="http://schemas.microsoft.com/office/powerpoint/2010/main" val="3220696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R-tallet forklart med hekling </a:t>
            </a:r>
            <a:endParaRPr lang="nb-NO" dirty="0"/>
          </a:p>
        </p:txBody>
      </p:sp>
      <p:sp>
        <p:nvSpPr>
          <p:cNvPr id="3" name="Plassholder for innhold 2"/>
          <p:cNvSpPr>
            <a:spLocks noGrp="1"/>
          </p:cNvSpPr>
          <p:nvPr>
            <p:ph idx="1"/>
          </p:nvPr>
        </p:nvSpPr>
        <p:spPr/>
        <p:txBody>
          <a:bodyPr/>
          <a:lstStyle/>
          <a:p>
            <a:r>
              <a:rPr lang="nb-NO" dirty="0" smtClean="0">
                <a:hlinkClick r:id="rId2"/>
              </a:rPr>
              <a:t>R-tallet forklart med hekling </a:t>
            </a:r>
            <a:endParaRPr lang="nb-NO" dirty="0" smtClean="0"/>
          </a:p>
          <a:p>
            <a:pPr marL="0" indent="0">
              <a:buNone/>
            </a:pPr>
            <a:endParaRPr lang="nb-NO" dirty="0"/>
          </a:p>
        </p:txBody>
      </p:sp>
      <p:pic>
        <p:nvPicPr>
          <p:cNvPr id="4" name="Bilde 3"/>
          <p:cNvPicPr>
            <a:picLocks noChangeAspect="1"/>
          </p:cNvPicPr>
          <p:nvPr/>
        </p:nvPicPr>
        <p:blipFill>
          <a:blip r:embed="rId3"/>
          <a:stretch>
            <a:fillRect/>
          </a:stretch>
        </p:blipFill>
        <p:spPr>
          <a:xfrm>
            <a:off x="1542168" y="2339975"/>
            <a:ext cx="6962775" cy="3971925"/>
          </a:xfrm>
          <a:prstGeom prst="rect">
            <a:avLst/>
          </a:prstGeom>
        </p:spPr>
      </p:pic>
    </p:spTree>
    <p:extLst>
      <p:ext uri="{BB962C8B-B14F-4D97-AF65-F5344CB8AC3E}">
        <p14:creationId xmlns:p14="http://schemas.microsoft.com/office/powerpoint/2010/main" val="333867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Kompetansemål i matematikk i LK20 </a:t>
            </a:r>
            <a:endParaRPr lang="nb-NO" dirty="0"/>
          </a:p>
        </p:txBody>
      </p:sp>
      <p:sp>
        <p:nvSpPr>
          <p:cNvPr id="3" name="Plassholder for innhold 2"/>
          <p:cNvSpPr>
            <a:spLocks noGrp="1"/>
          </p:cNvSpPr>
          <p:nvPr>
            <p:ph idx="1"/>
          </p:nvPr>
        </p:nvSpPr>
        <p:spPr/>
        <p:txBody>
          <a:bodyPr>
            <a:normAutofit fontScale="70000" lnSpcReduction="20000"/>
          </a:bodyPr>
          <a:lstStyle/>
          <a:p>
            <a:pPr marL="0" indent="0">
              <a:buNone/>
            </a:pPr>
            <a:r>
              <a:rPr lang="nb-NO" b="1" dirty="0" smtClean="0"/>
              <a:t>2. trinn: </a:t>
            </a:r>
          </a:p>
          <a:p>
            <a:r>
              <a:rPr lang="nb-NO" dirty="0"/>
              <a:t>lage og følge regler og trinnvise instruksjoner i lek og </a:t>
            </a:r>
            <a:r>
              <a:rPr lang="nb-NO" dirty="0" smtClean="0"/>
              <a:t>spill</a:t>
            </a:r>
          </a:p>
          <a:p>
            <a:r>
              <a:rPr lang="nb-NO" dirty="0" smtClean="0"/>
              <a:t>utforske, </a:t>
            </a:r>
            <a:r>
              <a:rPr lang="nb-NO" dirty="0"/>
              <a:t>tegne og </a:t>
            </a:r>
            <a:r>
              <a:rPr lang="nb-NO" dirty="0" smtClean="0"/>
              <a:t>beskrive geometriske </a:t>
            </a:r>
            <a:r>
              <a:rPr lang="nb-NO" dirty="0"/>
              <a:t>figurer fra sitt eget nærmiljø og argumentere for måter å sortere dem på etter </a:t>
            </a:r>
            <a:r>
              <a:rPr lang="nb-NO" dirty="0" smtClean="0"/>
              <a:t>egenskaper</a:t>
            </a:r>
          </a:p>
          <a:p>
            <a:r>
              <a:rPr lang="nb-NO" dirty="0"/>
              <a:t>kjenne igjen og </a:t>
            </a:r>
            <a:r>
              <a:rPr lang="nb-NO" dirty="0" smtClean="0"/>
              <a:t>beskrive repeterende </a:t>
            </a:r>
            <a:r>
              <a:rPr lang="nb-NO" dirty="0"/>
              <a:t>enheter i mønstre og lage egne </a:t>
            </a:r>
            <a:r>
              <a:rPr lang="nb-NO" dirty="0" smtClean="0"/>
              <a:t>mønstre</a:t>
            </a:r>
          </a:p>
          <a:p>
            <a:pPr marL="0" indent="0">
              <a:buNone/>
            </a:pPr>
            <a:r>
              <a:rPr lang="nb-NO" b="1" dirty="0" smtClean="0"/>
              <a:t>3. trinn:</a:t>
            </a:r>
          </a:p>
          <a:p>
            <a:r>
              <a:rPr lang="nb-NO" dirty="0"/>
              <a:t>lage og følge regler og trinnvise instruksjoner i lek og spill knyttet til </a:t>
            </a:r>
            <a:r>
              <a:rPr lang="nb-NO" dirty="0" smtClean="0"/>
              <a:t>koordinatsystemet</a:t>
            </a:r>
          </a:p>
          <a:p>
            <a:pPr marL="0" indent="0">
              <a:buNone/>
            </a:pPr>
            <a:endParaRPr lang="nb-NO" b="1" dirty="0" smtClean="0"/>
          </a:p>
          <a:p>
            <a:pPr marL="0" indent="0">
              <a:buNone/>
            </a:pPr>
            <a:endParaRPr lang="nb-NO" b="1" dirty="0"/>
          </a:p>
          <a:p>
            <a:pPr marL="0" indent="0">
              <a:buNone/>
            </a:pPr>
            <a:endParaRPr lang="nb-NO" b="1" dirty="0" smtClean="0"/>
          </a:p>
          <a:p>
            <a:pPr marL="0" indent="0">
              <a:buNone/>
            </a:pPr>
            <a:endParaRPr lang="nb-NO" b="1" dirty="0" smtClean="0"/>
          </a:p>
          <a:p>
            <a:pPr marL="0" indent="0">
              <a:buNone/>
            </a:pPr>
            <a:endParaRPr lang="nb-NO" b="1" dirty="0" smtClean="0"/>
          </a:p>
          <a:p>
            <a:pPr marL="0" indent="0">
              <a:buNone/>
            </a:pPr>
            <a:r>
              <a:rPr lang="nb-NO" b="1" dirty="0" smtClean="0"/>
              <a:t> </a:t>
            </a:r>
          </a:p>
          <a:p>
            <a:pPr marL="0" indent="0">
              <a:buNone/>
            </a:pPr>
            <a:endParaRPr lang="nb-NO" dirty="0"/>
          </a:p>
        </p:txBody>
      </p:sp>
    </p:spTree>
    <p:extLst>
      <p:ext uri="{BB962C8B-B14F-4D97-AF65-F5344CB8AC3E}">
        <p14:creationId xmlns:p14="http://schemas.microsoft.com/office/powerpoint/2010/main" val="255681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880533"/>
            <a:ext cx="9423400" cy="5296430"/>
          </a:xfrm>
        </p:spPr>
        <p:txBody>
          <a:bodyPr>
            <a:normAutofit/>
          </a:bodyPr>
          <a:lstStyle/>
          <a:p>
            <a:pPr marL="0" indent="0">
              <a:buNone/>
            </a:pPr>
            <a:r>
              <a:rPr lang="nb-NO" b="1" dirty="0" smtClean="0"/>
              <a:t>4. trinn:</a:t>
            </a:r>
          </a:p>
          <a:p>
            <a:r>
              <a:rPr lang="nb-NO" dirty="0" smtClean="0"/>
              <a:t>utforske,</a:t>
            </a:r>
            <a:r>
              <a:rPr lang="nb-NO" dirty="0"/>
              <a:t> </a:t>
            </a:r>
            <a:r>
              <a:rPr lang="nb-NO" dirty="0" smtClean="0"/>
              <a:t>beskrive og</a:t>
            </a:r>
            <a:r>
              <a:rPr lang="nb-NO" dirty="0"/>
              <a:t> </a:t>
            </a:r>
            <a:r>
              <a:rPr lang="nb-NO" dirty="0" smtClean="0"/>
              <a:t>sammenligne egenskaper </a:t>
            </a:r>
            <a:r>
              <a:rPr lang="nb-NO" dirty="0"/>
              <a:t>ved to- og tredimensjonale figurer ved å </a:t>
            </a:r>
            <a:r>
              <a:rPr lang="nb-NO" dirty="0" smtClean="0"/>
              <a:t>bruke vinkler</a:t>
            </a:r>
            <a:r>
              <a:rPr lang="nb-NO" dirty="0"/>
              <a:t>, kanter og </a:t>
            </a:r>
            <a:r>
              <a:rPr lang="nb-NO" dirty="0" smtClean="0"/>
              <a:t>hjørner</a:t>
            </a:r>
          </a:p>
          <a:p>
            <a:r>
              <a:rPr lang="nb-NO" dirty="0"/>
              <a:t>u</a:t>
            </a:r>
            <a:r>
              <a:rPr lang="nb-NO" dirty="0" smtClean="0"/>
              <a:t>tforske og</a:t>
            </a:r>
            <a:r>
              <a:rPr lang="nb-NO" dirty="0"/>
              <a:t> </a:t>
            </a:r>
            <a:r>
              <a:rPr lang="nb-NO" dirty="0" smtClean="0"/>
              <a:t>beskrive strukturer </a:t>
            </a:r>
            <a:r>
              <a:rPr lang="nb-NO" dirty="0"/>
              <a:t>og mønstre i lek og spill</a:t>
            </a:r>
          </a:p>
          <a:p>
            <a:r>
              <a:rPr lang="nb-NO" dirty="0"/>
              <a:t>lage algoritmer og uttrykke dem ved bruk av variabler, vilkår og </a:t>
            </a:r>
            <a:r>
              <a:rPr lang="nb-NO" dirty="0" smtClean="0"/>
              <a:t>løkker</a:t>
            </a:r>
          </a:p>
          <a:p>
            <a:pPr marL="0" indent="0">
              <a:buNone/>
            </a:pPr>
            <a:r>
              <a:rPr lang="nb-NO" b="1" dirty="0" smtClean="0"/>
              <a:t>5. trinn: </a:t>
            </a:r>
          </a:p>
          <a:p>
            <a:r>
              <a:rPr lang="nb-NO" dirty="0"/>
              <a:t>lage og løse oppgaver i regneark som omhandler personlig økonomi</a:t>
            </a:r>
          </a:p>
          <a:p>
            <a:r>
              <a:rPr lang="nb-NO" dirty="0" smtClean="0"/>
              <a:t>lage </a:t>
            </a:r>
            <a:r>
              <a:rPr lang="nb-NO" dirty="0"/>
              <a:t>og programmere algoritmer med bruk av variabler, vilkår og løkker</a:t>
            </a:r>
          </a:p>
          <a:p>
            <a:pPr marL="0" indent="0">
              <a:buNone/>
            </a:pPr>
            <a:endParaRPr lang="nb-NO" dirty="0"/>
          </a:p>
          <a:p>
            <a:endParaRPr lang="nb-NO" dirty="0"/>
          </a:p>
        </p:txBody>
      </p:sp>
    </p:spTree>
    <p:extLst>
      <p:ext uri="{BB962C8B-B14F-4D97-AF65-F5344CB8AC3E}">
        <p14:creationId xmlns:p14="http://schemas.microsoft.com/office/powerpoint/2010/main" val="69689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1" y="666044"/>
            <a:ext cx="9276644" cy="5510919"/>
          </a:xfrm>
        </p:spPr>
        <p:txBody>
          <a:bodyPr>
            <a:normAutofit/>
          </a:bodyPr>
          <a:lstStyle/>
          <a:p>
            <a:pPr marL="0" indent="0">
              <a:buNone/>
            </a:pPr>
            <a:r>
              <a:rPr lang="nb-NO" dirty="0" smtClean="0"/>
              <a:t>6. trinn:</a:t>
            </a:r>
          </a:p>
          <a:p>
            <a:r>
              <a:rPr lang="nb-NO" dirty="0" smtClean="0"/>
              <a:t>Beskrive egenskaper </a:t>
            </a:r>
            <a:r>
              <a:rPr lang="nb-NO" dirty="0"/>
              <a:t>ved og minimumsdefinisjoner av to- og tredimensjonale figurer og forklare hvilke egenskaper figurene har felles, og hvilke egenskaper som skiller dem fra hverandre</a:t>
            </a:r>
          </a:p>
          <a:p>
            <a:r>
              <a:rPr lang="nb-NO" dirty="0"/>
              <a:t>u</a:t>
            </a:r>
            <a:r>
              <a:rPr lang="nb-NO" dirty="0" smtClean="0"/>
              <a:t>tforske og</a:t>
            </a:r>
            <a:r>
              <a:rPr lang="nb-NO" dirty="0"/>
              <a:t> </a:t>
            </a:r>
            <a:r>
              <a:rPr lang="nb-NO" dirty="0" smtClean="0"/>
              <a:t>beskrive symmetri </a:t>
            </a:r>
            <a:r>
              <a:rPr lang="nb-NO" dirty="0"/>
              <a:t>i mønstre og utføre kongruensavbildninger med og uten </a:t>
            </a:r>
            <a:r>
              <a:rPr lang="nb-NO" dirty="0" smtClean="0"/>
              <a:t>koordinatsystem</a:t>
            </a:r>
          </a:p>
          <a:p>
            <a:r>
              <a:rPr lang="nb-NO" dirty="0" smtClean="0"/>
              <a:t>Bruke variabler </a:t>
            </a:r>
            <a:r>
              <a:rPr lang="nb-NO" dirty="0"/>
              <a:t>og formler til å uttrykke sammenhenger i praktiske situasjoner</a:t>
            </a:r>
          </a:p>
          <a:p>
            <a:r>
              <a:rPr lang="nb-NO" dirty="0" smtClean="0"/>
              <a:t>Bruke variabler</a:t>
            </a:r>
            <a:r>
              <a:rPr lang="nb-NO" dirty="0"/>
              <a:t>, løkker, vilkår og funksjoner i programmering til å </a:t>
            </a:r>
            <a:r>
              <a:rPr lang="nb-NO" dirty="0" smtClean="0"/>
              <a:t>utforske geometriske </a:t>
            </a:r>
            <a:r>
              <a:rPr lang="nb-NO" dirty="0"/>
              <a:t>figurer og mønstre</a:t>
            </a:r>
          </a:p>
          <a:p>
            <a:endParaRPr lang="nb-NO" dirty="0"/>
          </a:p>
          <a:p>
            <a:pPr marL="0" indent="0">
              <a:buNone/>
            </a:pPr>
            <a:endParaRPr lang="nb-NO" dirty="0"/>
          </a:p>
        </p:txBody>
      </p:sp>
    </p:spTree>
    <p:extLst>
      <p:ext uri="{BB962C8B-B14F-4D97-AF65-F5344CB8AC3E}">
        <p14:creationId xmlns:p14="http://schemas.microsoft.com/office/powerpoint/2010/main" val="4287101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767644"/>
            <a:ext cx="9208911" cy="5409319"/>
          </a:xfrm>
        </p:spPr>
        <p:txBody>
          <a:bodyPr/>
          <a:lstStyle/>
          <a:p>
            <a:pPr marL="0" indent="0">
              <a:buNone/>
            </a:pPr>
            <a:r>
              <a:rPr lang="nb-NO" b="1" dirty="0" smtClean="0"/>
              <a:t>7. trinn:</a:t>
            </a:r>
          </a:p>
          <a:p>
            <a:r>
              <a:rPr lang="nb-NO" dirty="0"/>
              <a:t>logge, sortere, </a:t>
            </a:r>
            <a:r>
              <a:rPr lang="nb-NO" dirty="0" smtClean="0"/>
              <a:t>presentere og </a:t>
            </a:r>
            <a:r>
              <a:rPr lang="nb-NO" dirty="0"/>
              <a:t>lese data i tabeller og diagrammer og begrunne valget av </a:t>
            </a:r>
            <a:r>
              <a:rPr lang="nb-NO" dirty="0" smtClean="0"/>
              <a:t>framstilling</a:t>
            </a:r>
          </a:p>
          <a:p>
            <a:r>
              <a:rPr lang="nb-NO" dirty="0"/>
              <a:t>lage og </a:t>
            </a:r>
            <a:r>
              <a:rPr lang="nb-NO" dirty="0" smtClean="0"/>
              <a:t>vurdere budsjett </a:t>
            </a:r>
            <a:r>
              <a:rPr lang="nb-NO" dirty="0"/>
              <a:t>og regnskap ved å </a:t>
            </a:r>
            <a:r>
              <a:rPr lang="nb-NO" dirty="0" smtClean="0"/>
              <a:t>bruke regneark </a:t>
            </a:r>
            <a:r>
              <a:rPr lang="nb-NO" dirty="0"/>
              <a:t>med cellereferanser og </a:t>
            </a:r>
            <a:r>
              <a:rPr lang="nb-NO" dirty="0" smtClean="0"/>
              <a:t>formler</a:t>
            </a:r>
          </a:p>
          <a:p>
            <a:r>
              <a:rPr lang="nb-NO" dirty="0" smtClean="0"/>
              <a:t>Bruke programmering </a:t>
            </a:r>
            <a:r>
              <a:rPr lang="nb-NO" dirty="0"/>
              <a:t>til å </a:t>
            </a:r>
            <a:r>
              <a:rPr lang="nb-NO" dirty="0" smtClean="0"/>
              <a:t>utforske data </a:t>
            </a:r>
            <a:r>
              <a:rPr lang="nb-NO" dirty="0"/>
              <a:t>i tabeller og datasett</a:t>
            </a:r>
            <a:br>
              <a:rPr lang="nb-NO" dirty="0"/>
            </a:br>
            <a:endParaRPr lang="nb-NO" dirty="0" smtClean="0"/>
          </a:p>
          <a:p>
            <a:pPr marL="0" indent="0">
              <a:buNone/>
            </a:pPr>
            <a:r>
              <a:rPr lang="nb-NO" dirty="0" smtClean="0"/>
              <a:t> </a:t>
            </a:r>
            <a:endParaRPr lang="nb-NO" dirty="0"/>
          </a:p>
        </p:txBody>
      </p:sp>
    </p:spTree>
    <p:extLst>
      <p:ext uri="{BB962C8B-B14F-4D97-AF65-F5344CB8AC3E}">
        <p14:creationId xmlns:p14="http://schemas.microsoft.com/office/powerpoint/2010/main" val="2514600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1" y="90311"/>
            <a:ext cx="9017000" cy="1648178"/>
          </a:xfrm>
        </p:spPr>
        <p:txBody>
          <a:bodyPr>
            <a:normAutofit fontScale="90000"/>
          </a:bodyPr>
          <a:lstStyle/>
          <a:p>
            <a:r>
              <a:rPr lang="nb-NO" dirty="0" smtClean="0"/>
              <a:t>Kompetansepakker i </a:t>
            </a:r>
            <a:r>
              <a:rPr lang="nb-NO" b="1" dirty="0"/>
              <a:t>Programmering og algoritmisk </a:t>
            </a:r>
            <a:r>
              <a:rPr lang="nb-NO" b="1" dirty="0" smtClean="0"/>
              <a:t>tenkning fra UDIR </a:t>
            </a:r>
            <a:r>
              <a:rPr lang="nb-NO" b="1" dirty="0"/>
              <a:t/>
            </a:r>
            <a:br>
              <a:rPr lang="nb-NO" b="1" dirty="0"/>
            </a:br>
            <a:endParaRPr lang="nb-NO" dirty="0"/>
          </a:p>
        </p:txBody>
      </p:sp>
      <p:sp>
        <p:nvSpPr>
          <p:cNvPr id="3" name="Plassholder for innhold 2"/>
          <p:cNvSpPr>
            <a:spLocks noGrp="1"/>
          </p:cNvSpPr>
          <p:nvPr>
            <p:ph idx="1"/>
          </p:nvPr>
        </p:nvSpPr>
        <p:spPr/>
        <p:txBody>
          <a:bodyPr/>
          <a:lstStyle/>
          <a:p>
            <a:pPr marL="0" indent="0">
              <a:buNone/>
            </a:pPr>
            <a:r>
              <a:rPr lang="nb-NO" b="1" dirty="0" smtClean="0">
                <a:hlinkClick r:id="rId2"/>
              </a:rPr>
              <a:t>Felles modul:</a:t>
            </a:r>
            <a:r>
              <a:rPr lang="nb-NO" b="1" dirty="0" smtClean="0"/>
              <a:t> </a:t>
            </a:r>
          </a:p>
          <a:p>
            <a:pPr marL="0" indent="0">
              <a:buNone/>
            </a:pPr>
            <a:endParaRPr lang="nb-NO" dirty="0" smtClean="0"/>
          </a:p>
          <a:p>
            <a:pPr marL="0" indent="0">
              <a:buNone/>
            </a:pPr>
            <a:endParaRPr lang="nb-NO" dirty="0"/>
          </a:p>
          <a:p>
            <a:pPr marL="0" indent="0">
              <a:buNone/>
            </a:pPr>
            <a:endParaRPr lang="nb-NO" dirty="0" smtClean="0"/>
          </a:p>
          <a:p>
            <a:pPr marL="0" indent="0">
              <a:buNone/>
            </a:pPr>
            <a:r>
              <a:rPr lang="nb-NO" b="1" dirty="0" smtClean="0">
                <a:hlinkClick r:id="rId2"/>
              </a:rPr>
              <a:t>Matematikk 1 – 7: </a:t>
            </a:r>
            <a:endParaRPr lang="nb-NO" b="1" dirty="0" smtClean="0"/>
          </a:p>
          <a:p>
            <a:pPr marL="0" indent="0">
              <a:buNone/>
            </a:pPr>
            <a:endParaRPr lang="nb-NO" b="1" dirty="0"/>
          </a:p>
        </p:txBody>
      </p:sp>
      <p:pic>
        <p:nvPicPr>
          <p:cNvPr id="4" name="Bilde 3"/>
          <p:cNvPicPr>
            <a:picLocks noChangeAspect="1"/>
          </p:cNvPicPr>
          <p:nvPr/>
        </p:nvPicPr>
        <p:blipFill>
          <a:blip r:embed="rId3"/>
          <a:stretch>
            <a:fillRect/>
          </a:stretch>
        </p:blipFill>
        <p:spPr>
          <a:xfrm>
            <a:off x="838200" y="2359554"/>
            <a:ext cx="5876925" cy="1190625"/>
          </a:xfrm>
          <a:prstGeom prst="rect">
            <a:avLst/>
          </a:prstGeom>
        </p:spPr>
      </p:pic>
      <p:pic>
        <p:nvPicPr>
          <p:cNvPr id="5" name="Bilde 4"/>
          <p:cNvPicPr>
            <a:picLocks noChangeAspect="1"/>
          </p:cNvPicPr>
          <p:nvPr/>
        </p:nvPicPr>
        <p:blipFill>
          <a:blip r:embed="rId4"/>
          <a:stretch>
            <a:fillRect/>
          </a:stretch>
        </p:blipFill>
        <p:spPr>
          <a:xfrm>
            <a:off x="847725" y="4344458"/>
            <a:ext cx="5867400" cy="1038225"/>
          </a:xfrm>
          <a:prstGeom prst="rect">
            <a:avLst/>
          </a:prstGeom>
        </p:spPr>
      </p:pic>
    </p:spTree>
    <p:extLst>
      <p:ext uri="{BB962C8B-B14F-4D97-AF65-F5344CB8AC3E}">
        <p14:creationId xmlns:p14="http://schemas.microsoft.com/office/powerpoint/2010/main" val="253963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hlinkClick r:id="rId2"/>
              </a:rPr>
              <a:t>Aktivitet: Tramp </a:t>
            </a:r>
            <a:r>
              <a:rPr lang="nb-NO" dirty="0" err="1">
                <a:hlinkClick r:id="rId2"/>
              </a:rPr>
              <a:t>tramp</a:t>
            </a:r>
            <a:r>
              <a:rPr lang="nb-NO" dirty="0">
                <a:hlinkClick r:id="rId2"/>
              </a:rPr>
              <a:t> klapp</a:t>
            </a:r>
            <a:r>
              <a:rPr lang="nb-NO" dirty="0"/>
              <a:t/>
            </a:r>
            <a:br>
              <a:rPr lang="nb-NO" dirty="0"/>
            </a:br>
            <a:endParaRPr lang="nb-NO" dirty="0"/>
          </a:p>
        </p:txBody>
      </p:sp>
      <p:sp>
        <p:nvSpPr>
          <p:cNvPr id="3" name="Plassholder for innhold 2"/>
          <p:cNvSpPr>
            <a:spLocks noGrp="1"/>
          </p:cNvSpPr>
          <p:nvPr>
            <p:ph idx="1"/>
          </p:nvPr>
        </p:nvSpPr>
        <p:spPr/>
        <p:txBody>
          <a:bodyPr/>
          <a:lstStyle/>
          <a:p>
            <a:pPr marL="0" indent="0">
              <a:buNone/>
            </a:pPr>
            <a:r>
              <a:rPr lang="nb-NO" dirty="0" smtClean="0"/>
              <a:t>Gjennomfør i plenum, 5 min </a:t>
            </a:r>
          </a:p>
          <a:p>
            <a:r>
              <a:rPr lang="nb-NO" dirty="0" smtClean="0"/>
              <a:t>Les </a:t>
            </a:r>
            <a:r>
              <a:rPr lang="nb-NO" dirty="0"/>
              <a:t>gjennom programmet (ca. 30 sek) og vær klar til å utføre programmet i plenum.</a:t>
            </a:r>
          </a:p>
          <a:p>
            <a:pPr marL="0" indent="0">
              <a:buNone/>
            </a:pPr>
            <a:endParaRPr lang="nb-NO" dirty="0"/>
          </a:p>
        </p:txBody>
      </p:sp>
      <p:pic>
        <p:nvPicPr>
          <p:cNvPr id="4" name="Bilde 3"/>
          <p:cNvPicPr>
            <a:picLocks noChangeAspect="1"/>
          </p:cNvPicPr>
          <p:nvPr/>
        </p:nvPicPr>
        <p:blipFill>
          <a:blip r:embed="rId3"/>
          <a:stretch>
            <a:fillRect/>
          </a:stretch>
        </p:blipFill>
        <p:spPr>
          <a:xfrm>
            <a:off x="6802438" y="2908476"/>
            <a:ext cx="3362325" cy="3705225"/>
          </a:xfrm>
          <a:prstGeom prst="rect">
            <a:avLst/>
          </a:prstGeom>
        </p:spPr>
      </p:pic>
    </p:spTree>
    <p:extLst>
      <p:ext uri="{BB962C8B-B14F-4D97-AF65-F5344CB8AC3E}">
        <p14:creationId xmlns:p14="http://schemas.microsoft.com/office/powerpoint/2010/main" val="38508938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ISPRING_RESOURCE_PATHS_HASH_PRESENTER" val="7fa72a5ef65339dea6ae197b027635ec5a6ce1d"/>
</p:tagLst>
</file>

<file path=ppt/theme/theme1.xml><?xml version="1.0" encoding="utf-8"?>
<a:theme xmlns:a="http://schemas.openxmlformats.org/drawingml/2006/main" name="HINN orig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IN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NN PPT mal kontrast" id="{14336B65-B3AA-441F-9FA0-CA6B8A9DD5F4}" vid="{13F3A443-A54F-43B8-9CA2-6FCF1BB765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ADBFE0382550D42A16092EEE754B002" ma:contentTypeVersion="12" ma:contentTypeDescription="Opprett et nytt dokument." ma:contentTypeScope="" ma:versionID="dbadf7de275049889ffd00e819a60e21">
  <xsd:schema xmlns:xsd="http://www.w3.org/2001/XMLSchema" xmlns:xs="http://www.w3.org/2001/XMLSchema" xmlns:p="http://schemas.microsoft.com/office/2006/metadata/properties" xmlns:ns2="4c17e61d-231f-4886-b701-3417b30f20d6" xmlns:ns3="1c95ea22-ed13-4df6-8570-2c324f6598da" targetNamespace="http://schemas.microsoft.com/office/2006/metadata/properties" ma:root="true" ma:fieldsID="63cce178a4d6031ea3dd0a70bcd26e58" ns2:_="" ns3:_="">
    <xsd:import namespace="4c17e61d-231f-4886-b701-3417b30f20d6"/>
    <xsd:import namespace="1c95ea22-ed13-4df6-8570-2c324f6598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17e61d-231f-4886-b701-3417b30f20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95ea22-ed13-4df6-8570-2c324f6598da"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E36985-B141-4D07-894B-CE436154C783}">
  <ds:schemaRefs>
    <ds:schemaRef ds:uri="http://purl.org/dc/elements/1.1/"/>
    <ds:schemaRef ds:uri="http://schemas.microsoft.com/office/2006/metadata/properties"/>
    <ds:schemaRef ds:uri="http://purl.org/dc/terms/"/>
    <ds:schemaRef ds:uri="da7554c0-d4d7-4984-a2f6-26f89ea49875"/>
    <ds:schemaRef ds:uri="http://schemas.microsoft.com/office/2006/documentManagement/types"/>
    <ds:schemaRef ds:uri="http://schemas.microsoft.com/office/infopath/2007/PartnerControls"/>
    <ds:schemaRef ds:uri="http://schemas.openxmlformats.org/package/2006/metadata/core-properties"/>
    <ds:schemaRef ds:uri="c5dd281e-14b2-46e2-b51c-0385a6aab142"/>
    <ds:schemaRef ds:uri="http://www.w3.org/XML/1998/namespace"/>
    <ds:schemaRef ds:uri="http://purl.org/dc/dcmitype/"/>
  </ds:schemaRefs>
</ds:datastoreItem>
</file>

<file path=customXml/itemProps2.xml><?xml version="1.0" encoding="utf-8"?>
<ds:datastoreItem xmlns:ds="http://schemas.openxmlformats.org/officeDocument/2006/customXml" ds:itemID="{55641C73-C5D2-4AA5-849A-D9AB62DCF808}">
  <ds:schemaRefs>
    <ds:schemaRef ds:uri="http://schemas.microsoft.com/sharepoint/v3/contenttype/forms"/>
  </ds:schemaRefs>
</ds:datastoreItem>
</file>

<file path=customXml/itemProps3.xml><?xml version="1.0" encoding="utf-8"?>
<ds:datastoreItem xmlns:ds="http://schemas.openxmlformats.org/officeDocument/2006/customXml" ds:itemID="{238FB552-CF79-4A53-A5B6-027AF8F164F4}"/>
</file>

<file path=docProps/app.xml><?xml version="1.0" encoding="utf-8"?>
<Properties xmlns="http://schemas.openxmlformats.org/officeDocument/2006/extended-properties" xmlns:vt="http://schemas.openxmlformats.org/officeDocument/2006/docPropsVTypes">
  <Template>HINN PPT mal 2018 med standard Office verktøyfarger (1)</Template>
  <TotalTime>25381</TotalTime>
  <Words>728</Words>
  <Application>Microsoft Office PowerPoint</Application>
  <PresentationFormat>Widescreen</PresentationFormat>
  <Paragraphs>105</Paragraphs>
  <Slides>34</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34</vt:i4>
      </vt:variant>
    </vt:vector>
  </HeadingPairs>
  <TitlesOfParts>
    <vt:vector size="41" baseType="lpstr">
      <vt:lpstr>Arial</vt:lpstr>
      <vt:lpstr>Calibri</vt:lpstr>
      <vt:lpstr>Georgia</vt:lpstr>
      <vt:lpstr>Poppins</vt:lpstr>
      <vt:lpstr>Roboto</vt:lpstr>
      <vt:lpstr>Source Sans Pro</vt:lpstr>
      <vt:lpstr>HINN original</vt:lpstr>
      <vt:lpstr> </vt:lpstr>
      <vt:lpstr>Programmering i matematikk i LK20</vt:lpstr>
      <vt:lpstr>PowerPoint-presentasjon</vt:lpstr>
      <vt:lpstr>Kompetansemål i matematikk i LK20 </vt:lpstr>
      <vt:lpstr>PowerPoint-presentasjon</vt:lpstr>
      <vt:lpstr>PowerPoint-presentasjon</vt:lpstr>
      <vt:lpstr>PowerPoint-presentasjon</vt:lpstr>
      <vt:lpstr>Kompetansepakker i Programmering og algoritmisk tenkning fra UDIR  </vt:lpstr>
      <vt:lpstr>Aktivitet: Tramp tramp klapp </vt:lpstr>
      <vt:lpstr>Aktivitet: Grunnstrukturer i programmering </vt:lpstr>
      <vt:lpstr>Løkker og funksjoner </vt:lpstr>
      <vt:lpstr>For-løkker </vt:lpstr>
      <vt:lpstr>While-løkker </vt:lpstr>
      <vt:lpstr>Do-while-løkker </vt:lpstr>
      <vt:lpstr>Analog koding </vt:lpstr>
      <vt:lpstr>The Sandwich algorithm challenge </vt:lpstr>
      <vt:lpstr>Skattejakt</vt:lpstr>
      <vt:lpstr>10 oppgaver for Beebot/Bluebot </vt:lpstr>
      <vt:lpstr>Scratch kort – Espen Clausen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Code.org </vt:lpstr>
      <vt:lpstr>Micro:bit </vt:lpstr>
      <vt:lpstr>Koding i skolen </vt:lpstr>
      <vt:lpstr>Det løpes en ny primtalldistanse, lengre for hver dag</vt:lpstr>
      <vt:lpstr>PowerPoint-presentasjon</vt:lpstr>
      <vt:lpstr>PowerPoint-presentasjon</vt:lpstr>
      <vt:lpstr>R-tallet forklart med hekling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Mal For HINN</dc:subject>
  <dc:creator>Tore Minsaas</dc:creator>
  <cp:keywords>HINN PPT</cp:keywords>
  <cp:lastModifiedBy>hanan abdelrahman</cp:lastModifiedBy>
  <cp:revision>423</cp:revision>
  <cp:lastPrinted>2020-01-02T08:17:55Z</cp:lastPrinted>
  <dcterms:created xsi:type="dcterms:W3CDTF">2018-12-03T11:33:32Z</dcterms:created>
  <dcterms:modified xsi:type="dcterms:W3CDTF">2021-01-22T09:07:45Z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79E171A9-806A-44B1-814B-AB88A3A83F31</vt:lpwstr>
  </property>
  <property fmtid="{D5CDD505-2E9C-101B-9397-08002B2CF9AE}" pid="3" name="ArticulatePath">
    <vt:lpwstr>Presentation2</vt:lpwstr>
  </property>
  <property fmtid="{D5CDD505-2E9C-101B-9397-08002B2CF9AE}" pid="4" name="ContentTypeId">
    <vt:lpwstr>0x0101001ADBFE0382550D42A16092EEE754B002</vt:lpwstr>
  </property>
</Properties>
</file>